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4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0" r:id="rId4"/>
  </p:sldMasterIdLst>
  <p:notesMasterIdLst>
    <p:notesMasterId r:id="rId17"/>
  </p:notesMasterIdLst>
  <p:sldIdLst>
    <p:sldId id="274" r:id="rId5"/>
    <p:sldId id="277" r:id="rId6"/>
    <p:sldId id="270" r:id="rId7"/>
    <p:sldId id="256" r:id="rId8"/>
    <p:sldId id="278" r:id="rId9"/>
    <p:sldId id="257" r:id="rId10"/>
    <p:sldId id="269" r:id="rId11"/>
    <p:sldId id="275" r:id="rId12"/>
    <p:sldId id="276" r:id="rId13"/>
    <p:sldId id="261" r:id="rId14"/>
    <p:sldId id="272" r:id="rId15"/>
    <p:sldId id="266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72F6F-ACCB-4EC9-93E5-2527BD8F6A69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5A68-B868-48D8-AF41-36B588646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71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AF973-468B-4D2B-B108-344F3B923E9B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2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02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5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38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73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2FA7-32E7-423D-A57F-10EB84E3F0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8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CONFIDENTIAL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1" y="131161"/>
            <a:ext cx="11916979" cy="9032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11" y="1471447"/>
            <a:ext cx="11916979" cy="4705515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2FA7-32E7-423D-A57F-10EB84E3F0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96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CONFIDENTIAL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1" y="131160"/>
            <a:ext cx="11916979" cy="1172124"/>
          </a:xfrm>
        </p:spPr>
        <p:txBody>
          <a:bodyPr/>
          <a:lstStyle>
            <a:lvl1pPr>
              <a:defRPr b="1" spc="-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2FA7-32E7-423D-A57F-10EB84E3F0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79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505" y="2165841"/>
            <a:ext cx="10516225" cy="132469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B1D8-0AD8-4DD8-901A-AFCA22B20974}" type="slidenum">
              <a:rPr lang="en-US" altLang="ja-JP" smtClean="0">
                <a:latin typeface="Arial" charset="0"/>
                <a:ea typeface="ＭＳ Ｐゴシック" pitchFamily="50" charset="-128"/>
              </a:rPr>
              <a:pPr/>
              <a:t>‹#›</a:t>
            </a:fld>
            <a:endParaRPr lang="en-US" altLang="ja-JP" dirty="0"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047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43418" y="6394573"/>
            <a:ext cx="648209" cy="326902"/>
          </a:xfrm>
        </p:spPr>
        <p:txBody>
          <a:bodyPr/>
          <a:lstStyle>
            <a:lvl1pPr>
              <a:defRPr kumimoji="1" sz="130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835D810-CC6E-4475-A35F-BC24191EC370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88062" y="87598"/>
            <a:ext cx="11976413" cy="6718681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946" tIns="42472" rIns="84946" bIns="42472" numCol="1" rtlCol="0" anchor="t" anchorCtr="0" compatLnSpc="1">
            <a:prstTxWarp prst="textNoShape">
              <a:avLst/>
            </a:prstTxWarp>
          </a:bodyPr>
          <a:lstStyle/>
          <a:p>
            <a:pPr algn="ctr" defTabSz="849453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11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0283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324">
          <p15:clr>
            <a:srgbClr val="FBAE40"/>
          </p15:clr>
        </p15:guide>
        <p15:guide id="2" pos="32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8" y="111127"/>
            <a:ext cx="11582401" cy="440020"/>
          </a:xfrm>
          <a:prstGeom prst="rect">
            <a:avLst/>
          </a:prstGeom>
        </p:spPr>
        <p:txBody>
          <a:bodyPr anchor="ctr"/>
          <a:lstStyle>
            <a:lvl1pPr>
              <a:defRPr sz="1599">
                <a:latin typeface="+mj-ea"/>
                <a:ea typeface="+mj-ea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072218" y="6537325"/>
            <a:ext cx="7924799" cy="184150"/>
          </a:xfrm>
          <a:prstGeom prst="rect">
            <a:avLst/>
          </a:prstGeom>
        </p:spPr>
        <p:txBody>
          <a:bodyPr/>
          <a:lstStyle>
            <a:lvl1pPr>
              <a:defRPr kumimoji="1"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xfrm>
            <a:off x="732367" y="6537325"/>
            <a:ext cx="13398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26361" y="6537350"/>
            <a:ext cx="328235" cy="210556"/>
          </a:xfrm>
        </p:spPr>
        <p:txBody>
          <a:bodyPr/>
          <a:lstStyle>
            <a:lvl1pPr>
              <a:defRPr kumimoji="1"/>
            </a:lvl1pPr>
          </a:lstStyle>
          <a:p>
            <a:fld id="{1835D810-CC6E-4475-A35F-BC24191EC370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13"/>
          </p:nvPr>
        </p:nvSpPr>
        <p:spPr>
          <a:xfrm>
            <a:off x="345945" y="1302468"/>
            <a:ext cx="11479872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lang="ja-JP" altLang="en-US" dirty="0" smtClean="0">
                <a:latin typeface="+mn-ea"/>
                <a:ea typeface="+mn-ea"/>
                <a:cs typeface="Meiryo UI" panose="020B0604030504040204" pitchFamily="50" charset="-128"/>
              </a:defRPr>
            </a:lvl1pPr>
            <a:lvl2pPr eaLnBrk="1" latinLnBrk="0" hangingPunct="1">
              <a:defRPr lang="ja-JP" altLang="en-US" dirty="0" smtClean="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968143" indent="-285682" eaLnBrk="1" latinLnBrk="0" hangingPunct="1">
              <a:buFont typeface="Wingdings" panose="05000000000000000000" pitchFamily="2" charset="2"/>
              <a:buChar char="Ø"/>
              <a:defRPr lang="ja-JP" altLang="en-US" dirty="0" smtClean="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>
              <a:defRPr lang="ja-JP" altLang="en-US" sz="1599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eaLnBrk="1" latinLnBrk="0" hangingPunct="1">
              <a:defRPr lang="ja-JP" altLang="en-US" sz="1599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marL="172996" lvl="0" indent="-172996">
              <a:spcBef>
                <a:spcPct val="20000"/>
              </a:spcBef>
              <a:buClr>
                <a:schemeClr val="tx1"/>
              </a:buClr>
              <a:buChar char="§"/>
            </a:pPr>
            <a:r>
              <a:rPr kumimoji="1" lang="ja-JP" altLang="en-US" dirty="0"/>
              <a:t>マスター テキストの書式設定</a:t>
            </a:r>
          </a:p>
          <a:p>
            <a:pPr marL="509466" marR="0" lvl="1" indent="-163474" defTabSz="914181" latinLnBrk="0">
              <a:lnSpc>
                <a:spcPct val="10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855459" lvl="2" indent="-172996">
              <a:buClr>
                <a:schemeClr val="tx1"/>
              </a:buClr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315722" lvl="2" indent="-285682">
              <a:buClrTx/>
              <a:buFont typeface="Wingdings" panose="05000000000000000000" pitchFamily="2" charset="2"/>
              <a:buChar char="ü"/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1539506" lvl="4" indent="-163474">
              <a:buClr>
                <a:schemeClr val="bg1"/>
              </a:buClr>
              <a:buChar char="»"/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2" name="コンテンツ プレースホルダー 9"/>
          <p:cNvSpPr>
            <a:spLocks noGrp="1"/>
          </p:cNvSpPr>
          <p:nvPr>
            <p:ph sz="quarter" idx="14"/>
          </p:nvPr>
        </p:nvSpPr>
        <p:spPr>
          <a:xfrm>
            <a:off x="346410" y="630237"/>
            <a:ext cx="11479872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lang="ja-JP" altLang="en-US" dirty="0" smtClean="0">
                <a:latin typeface="+mn-ea"/>
                <a:cs typeface="Meiryo UI" panose="020B0604030504040204" pitchFamily="50" charset="-128"/>
              </a:defRPr>
            </a:lvl1pPr>
            <a:lvl2pPr eaLnBrk="1" latinLnBrk="0" hangingPunct="1">
              <a:def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defRPr>
            </a:lvl2pPr>
          </a:lstStyle>
          <a:p>
            <a:pPr marL="172996" lvl="0" indent="-172996">
              <a:spcBef>
                <a:spcPct val="20000"/>
              </a:spcBef>
              <a:buClr>
                <a:schemeClr val="tx1"/>
              </a:buClr>
              <a:buChar char="§"/>
            </a:pPr>
            <a:r>
              <a:rPr kumimoji="1" lang="ja-JP" altLang="en-US" dirty="0"/>
              <a:t>マスター テキストの書式設定</a:t>
            </a:r>
          </a:p>
          <a:p>
            <a:pPr marL="509466" marR="0" lvl="1" indent="-163474" defTabSz="914181" latinLnBrk="0">
              <a:lnSpc>
                <a:spcPct val="10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06482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91" indent="0" algn="ctr">
              <a:buNone/>
              <a:defRPr sz="1999"/>
            </a:lvl2pPr>
            <a:lvl3pPr marL="914181" indent="0" algn="ctr">
              <a:buNone/>
              <a:defRPr sz="1799"/>
            </a:lvl3pPr>
            <a:lvl4pPr marL="1371272" indent="0" algn="ctr">
              <a:buNone/>
              <a:defRPr sz="1599"/>
            </a:lvl4pPr>
            <a:lvl5pPr marL="1828363" indent="0" algn="ctr">
              <a:buNone/>
              <a:defRPr sz="1599"/>
            </a:lvl5pPr>
            <a:lvl6pPr marL="2285453" indent="0" algn="ctr">
              <a:buNone/>
              <a:defRPr sz="1599"/>
            </a:lvl6pPr>
            <a:lvl7pPr marL="2742544" indent="0" algn="ctr">
              <a:buNone/>
              <a:defRPr sz="1599"/>
            </a:lvl7pPr>
            <a:lvl8pPr marL="3199633" indent="0" algn="ctr">
              <a:buNone/>
              <a:defRPr sz="1599"/>
            </a:lvl8pPr>
            <a:lvl9pPr marL="3656724" indent="0" algn="ctr">
              <a:buNone/>
              <a:defRPr sz="159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86A-2754-42D4-A0CB-96D2A6F67CD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32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864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420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229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443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242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694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235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814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710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321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37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413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3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94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91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25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04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00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C0EE-6298-4D17-ACF9-CB386676296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E65A-9279-488D-9D48-C02348F78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2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511" y="131160"/>
            <a:ext cx="11916979" cy="856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1" y="1471449"/>
            <a:ext cx="11916979" cy="470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511" y="64142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CONFIDENTIAL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1289" y="641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E2FA7-32E7-423D-A57F-10EB84E3F02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 descr="アセット 22.png">
            <a:extLst>
              <a:ext uri="{FF2B5EF4-FFF2-40B4-BE49-F238E27FC236}">
                <a16:creationId xmlns:a16="http://schemas.microsoft.com/office/drawing/2014/main" id="{4CBBAB86-120D-48ED-BF42-901B7715A3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84" y="4372304"/>
            <a:ext cx="2414805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3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 spc="-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 spc="-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 spc="-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spc="-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spc="-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2218" y="6537325"/>
            <a:ext cx="792479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72727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849453">
              <a:defRPr/>
            </a:pPr>
            <a:endParaRPr lang="en-US" altLang="ja-JP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2367" y="6537325"/>
            <a:ext cx="1339851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727272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defTabSz="849453">
              <a:defRPr/>
            </a:pPr>
            <a:endParaRPr lang="en-US" altLang="ja-JP" dirty="0"/>
          </a:p>
        </p:txBody>
      </p:sp>
      <p:sp>
        <p:nvSpPr>
          <p:cNvPr id="35533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43418" y="6537325"/>
            <a:ext cx="4889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80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fld id="{6FE3B1D8-0AD8-4DD8-901A-AFCA22B20974}" type="slidenum">
              <a:rPr lang="en-US" altLang="ja-JP" smtClean="0"/>
              <a:pPr defTabSz="8494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 flipV="1">
            <a:off x="487891" y="724157"/>
            <a:ext cx="1145963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945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1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/>
  <p:hf hdr="0" ftr="0" dt="0"/>
  <p:txStyles>
    <p:titleStyle>
      <a:lvl1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umimoji="1" sz="1799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umimoji="1" sz="1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umimoji="1" sz="1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umimoji="1" sz="1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umimoji="1" sz="1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091" algn="l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kumimoji="1" sz="1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181" algn="l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kumimoji="1" sz="1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272" algn="l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kumimoji="1" sz="1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363" algn="l" rtl="0" eaLnBrk="1" fontAlgn="base" hangingPunct="1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kumimoji="1" sz="1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algn="l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defRPr kumimoji="1" sz="1599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umimoji="1" sz="1599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umimoji="1" sz="1599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SimSun" pitchFamily="2" charset="-122"/>
        <a:defRPr kumimoji="1" sz="1199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8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8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9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2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3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3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4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3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1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389D-EAD8-4C37-AAFC-8AB0B0A83355}" type="datetimeFigureOut">
              <a:rPr kumimoji="1" lang="ja-JP" altLang="en-US" smtClean="0"/>
              <a:t>2021/5/20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84B2-0E61-45AC-86D9-2347F8D40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6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bhd.co.jp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ctgiken.co.jp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image" Target="../media/image6.png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5" Type="http://schemas.openxmlformats.org/officeDocument/2006/relationships/image" Target="../media/image18.emf"/><Relationship Id="rId10" Type="http://schemas.openxmlformats.org/officeDocument/2006/relationships/image" Target="../media/image13.png"/><Relationship Id="rId4" Type="http://schemas.openxmlformats.org/officeDocument/2006/relationships/hyperlink" Target="https://openclipart.org/detail/284292/female-call-centre-worker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8564F-3619-49C4-84C6-4ACA5FF8E2D7}"/>
              </a:ext>
            </a:extLst>
          </p:cNvPr>
          <p:cNvSpPr txBox="1">
            <a:spLocks/>
          </p:cNvSpPr>
          <p:nvPr/>
        </p:nvSpPr>
        <p:spPr>
          <a:xfrm>
            <a:off x="1120057" y="1806495"/>
            <a:ext cx="7212050" cy="903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　　　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AF3BD5A-8614-46D9-B466-D34DFC17757C}"/>
              </a:ext>
            </a:extLst>
          </p:cNvPr>
          <p:cNvSpPr txBox="1">
            <a:spLocks/>
          </p:cNvSpPr>
          <p:nvPr/>
        </p:nvSpPr>
        <p:spPr>
          <a:xfrm>
            <a:off x="2748040" y="566057"/>
            <a:ext cx="8862069" cy="572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j-cs"/>
              </a:rPr>
              <a:t>　</a:t>
            </a:r>
            <a:r>
              <a:rPr lang="ja-JP" altLang="en-US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山梨工業会　東京支部総会</a:t>
            </a:r>
            <a:endParaRPr lang="en-US" altLang="ja-JP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　　　　　</a:t>
            </a:r>
            <a:endParaRPr lang="en-US" altLang="ja-JP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　　　　　　　</a:t>
            </a:r>
            <a:r>
              <a:rPr lang="en-US" altLang="ja-JP" sz="2400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2021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年</a:t>
            </a:r>
            <a:r>
              <a:rPr lang="en-US" altLang="ja-JP" sz="2400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6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月</a:t>
            </a:r>
            <a:r>
              <a:rPr lang="en-US" altLang="ja-JP" sz="2400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12</a:t>
            </a:r>
            <a:r>
              <a:rPr lang="ja-JP" altLang="en-US" sz="2400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日</a:t>
            </a: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sysClr val="windowText" lastClr="000000"/>
                </a:solidFill>
                <a:latin typeface="HG丸ｺﾞｼｯｸM-PRO"/>
                <a:ea typeface="HG丸ｺﾞｼｯｸM-PRO"/>
              </a:rPr>
              <a:t>　　　山梨大学　東京リエゾンオフィス</a:t>
            </a:r>
            <a:endParaRPr lang="en-US" altLang="ja-JP" sz="2400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HG丸ｺﾞｼｯｸM-PRO"/>
              <a:ea typeface="HG丸ｺﾞｼｯｸM-PRO"/>
              <a:cs typeface="+mj-cs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3FB20997-8578-45B9-A53F-984A7934ED5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0840" y="1972611"/>
            <a:ext cx="2000250" cy="2352118"/>
          </a:xfrm>
          <a:prstGeom prst="rect">
            <a:avLst/>
          </a:prstGeom>
        </p:spPr>
      </p:pic>
      <p:pic>
        <p:nvPicPr>
          <p:cNvPr id="5" name="object 7">
            <a:extLst>
              <a:ext uri="{FF2B5EF4-FFF2-40B4-BE49-F238E27FC236}">
                <a16:creationId xmlns:a16="http://schemas.microsoft.com/office/drawing/2014/main" id="{9176CF14-4EC5-4B87-8A3E-5055ECD769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9185" y="1952270"/>
            <a:ext cx="1802346" cy="22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6" y="-381951"/>
            <a:ext cx="12382831" cy="78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1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9DC2F59-1FDE-482A-8746-09BF5843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43" y="142259"/>
            <a:ext cx="8148637" cy="6394256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83CA93F7-4E77-49A0-AD1C-7958EBD9B20D}"/>
              </a:ext>
            </a:extLst>
          </p:cNvPr>
          <p:cNvSpPr txBox="1"/>
          <p:nvPr/>
        </p:nvSpPr>
        <p:spPr>
          <a:xfrm>
            <a:off x="3699702" y="4920048"/>
            <a:ext cx="5166283" cy="161646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000" dirty="0">
                <a:latin typeface="+mn-ea"/>
                <a:cs typeface="ＭＳ Ｐゴシック"/>
              </a:rPr>
              <a:t>代表取締役社長</a:t>
            </a:r>
            <a:r>
              <a:rPr sz="2000" spc="340" dirty="0">
                <a:latin typeface="+mn-ea"/>
                <a:cs typeface="ＭＳ Ｐゴシック"/>
              </a:rPr>
              <a:t> </a:t>
            </a:r>
            <a:r>
              <a:rPr sz="2000" dirty="0">
                <a:latin typeface="+mn-ea"/>
                <a:cs typeface="ＭＳ Ｐゴシック"/>
              </a:rPr>
              <a:t>髙田</a:t>
            </a:r>
            <a:r>
              <a:rPr sz="2000" spc="350" dirty="0">
                <a:latin typeface="+mn-ea"/>
                <a:cs typeface="ＭＳ Ｐゴシック"/>
              </a:rPr>
              <a:t> </a:t>
            </a:r>
            <a:r>
              <a:rPr sz="2000" dirty="0">
                <a:latin typeface="+mn-ea"/>
                <a:cs typeface="ＭＳ Ｐゴシック"/>
              </a:rPr>
              <a:t>和彦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latin typeface="+mn-ea"/>
                <a:cs typeface="ＭＳ Ｐゴシック"/>
              </a:rPr>
              <a:t>〒</a:t>
            </a:r>
            <a:r>
              <a:rPr sz="2000" dirty="0">
                <a:latin typeface="+mn-ea"/>
                <a:cs typeface="Calibri"/>
              </a:rPr>
              <a:t>108-0023</a:t>
            </a:r>
            <a:r>
              <a:rPr sz="2000" spc="420" dirty="0">
                <a:latin typeface="+mn-ea"/>
                <a:cs typeface="Calibri"/>
              </a:rPr>
              <a:t> </a:t>
            </a:r>
            <a:r>
              <a:rPr sz="2000" dirty="0">
                <a:latin typeface="+mn-ea"/>
                <a:cs typeface="ＭＳ Ｐゴシック"/>
              </a:rPr>
              <a:t>東京都港区芝浦四丁</a:t>
            </a:r>
            <a:r>
              <a:rPr sz="2000" spc="-5" dirty="0">
                <a:latin typeface="+mn-ea"/>
                <a:cs typeface="ＭＳ Ｐゴシック"/>
              </a:rPr>
              <a:t>目</a:t>
            </a:r>
            <a:r>
              <a:rPr sz="2000" spc="-10" dirty="0">
                <a:latin typeface="+mn-ea"/>
                <a:cs typeface="Calibri"/>
              </a:rPr>
              <a:t>4</a:t>
            </a:r>
            <a:r>
              <a:rPr sz="2000" spc="-5" dirty="0">
                <a:latin typeface="+mn-ea"/>
                <a:cs typeface="ＭＳ Ｐゴシック"/>
              </a:rPr>
              <a:t>番</a:t>
            </a:r>
            <a:r>
              <a:rPr sz="2000" spc="-5" dirty="0">
                <a:latin typeface="+mn-ea"/>
                <a:cs typeface="Calibri"/>
              </a:rPr>
              <a:t>44</a:t>
            </a:r>
            <a:r>
              <a:rPr sz="2000" dirty="0">
                <a:latin typeface="+mn-ea"/>
                <a:cs typeface="ＭＳ Ｐゴシック"/>
              </a:rPr>
              <a:t>号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latin typeface="+mn-ea"/>
                <a:cs typeface="Calibri"/>
              </a:rPr>
              <a:t>TEL.03-3453-4111</a:t>
            </a:r>
            <a:r>
              <a:rPr sz="2000" spc="229" dirty="0">
                <a:latin typeface="+mn-ea"/>
                <a:cs typeface="Calibri"/>
              </a:rPr>
              <a:t> </a:t>
            </a:r>
            <a:r>
              <a:rPr sz="2000" spc="-5" dirty="0">
                <a:latin typeface="+mn-ea"/>
                <a:cs typeface="Calibri"/>
              </a:rPr>
              <a:t>FAX.03-3453-4616</a:t>
            </a:r>
            <a:endParaRPr sz="2000" dirty="0">
              <a:latin typeface="+mn-ea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000" spc="-5" dirty="0">
                <a:latin typeface="+mn-ea"/>
                <a:cs typeface="Calibri"/>
                <a:hlinkClick r:id="rId3"/>
              </a:rPr>
              <a:t>http://www.ybhd.co.jp/</a:t>
            </a:r>
            <a:endParaRPr lang="en-US" sz="2000" spc="-5" dirty="0">
              <a:latin typeface="+mn-ea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4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849505" y="287109"/>
            <a:ext cx="10331550" cy="641128"/>
          </a:xfrm>
          <a:prstGeom prst="rect">
            <a:avLst/>
          </a:prstGeom>
          <a:solidFill>
            <a:schemeClr val="tx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32" tIns="73132" rIns="73132" bIns="731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9453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</a:pPr>
            <a:r>
              <a:rPr kumimoji="0" lang="ja-JP" altLang="en-US" sz="27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山梨工業会（山梨大学工学系同窓会）　　　　　　　</a:t>
            </a:r>
            <a:endParaRPr kumimoji="0" lang="en-US" altLang="ja-JP" sz="27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79227" y="942530"/>
            <a:ext cx="9453611" cy="50170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ja-JP" altLang="en-US" sz="2601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46020" y="942419"/>
            <a:ext cx="10335035" cy="532235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99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東京支部</a:t>
            </a:r>
            <a:endParaRPr lang="en-US" altLang="ja-JP" sz="1999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999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https://yamanashi-kogyokai.tokyo/</a:t>
            </a: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en-US" altLang="ja-JP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ja-JP" altLang="en-US" sz="1999" b="1" dirty="0">
              <a:solidFill>
                <a:srgbClr val="000000"/>
              </a:solidFill>
              <a:latin typeface="Times" pitchFamily="18" charset="0"/>
              <a:ea typeface="Osaka" charset="-128"/>
            </a:endParaRPr>
          </a:p>
        </p:txBody>
      </p:sp>
      <p:sp>
        <p:nvSpPr>
          <p:cNvPr id="65" name="曲折矢印 64"/>
          <p:cNvSpPr/>
          <p:nvPr/>
        </p:nvSpPr>
        <p:spPr>
          <a:xfrm rot="16200000">
            <a:off x="1074455" y="5170733"/>
            <a:ext cx="2123842" cy="679535"/>
          </a:xfrm>
          <a:prstGeom prst="bentArrow">
            <a:avLst>
              <a:gd name="adj1" fmla="val 25000"/>
              <a:gd name="adj2" fmla="val 32707"/>
              <a:gd name="adj3" fmla="val 25000"/>
              <a:gd name="adj4" fmla="val 43750"/>
            </a:avLst>
          </a:prstGeom>
          <a:solidFill>
            <a:srgbClr val="FFA3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ja-JP" altLang="en-US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8864485" y="3453744"/>
            <a:ext cx="1997008" cy="3741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YS</a:t>
            </a: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会（スケッチ）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8864485" y="3825142"/>
            <a:ext cx="1997008" cy="3741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YI</a:t>
            </a: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会（囲碁）</a:t>
            </a:r>
          </a:p>
        </p:txBody>
      </p:sp>
      <p:sp>
        <p:nvSpPr>
          <p:cNvPr id="55" name="角丸四角形 54"/>
          <p:cNvSpPr/>
          <p:nvPr/>
        </p:nvSpPr>
        <p:spPr>
          <a:xfrm>
            <a:off x="5000356" y="4646620"/>
            <a:ext cx="2692459" cy="653632"/>
          </a:xfrm>
          <a:prstGeom prst="roundRect">
            <a:avLst/>
          </a:prstGeom>
          <a:solidFill>
            <a:srgbClr val="AAFA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目からうろこ</a:t>
            </a:r>
            <a:endParaRPr lang="en-US" altLang="ja-JP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（産学公技術交流会）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8871857" y="3108415"/>
            <a:ext cx="1997008" cy="3741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YG</a:t>
            </a: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会（ゴルフ）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839" y="6037922"/>
            <a:ext cx="3164094" cy="76432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7" name="角丸四角形 56"/>
          <p:cNvSpPr/>
          <p:nvPr/>
        </p:nvSpPr>
        <p:spPr>
          <a:xfrm>
            <a:off x="8859622" y="4197430"/>
            <a:ext cx="1997008" cy="37417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YW</a:t>
            </a: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会（ワイン）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3037320" y="5053527"/>
            <a:ext cx="1464788" cy="872837"/>
          </a:xfrm>
          <a:prstGeom prst="round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学生支援</a:t>
            </a:r>
            <a:endParaRPr lang="en-US" altLang="ja-JP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フォーラム</a:t>
            </a:r>
          </a:p>
        </p:txBody>
      </p:sp>
      <p:sp>
        <p:nvSpPr>
          <p:cNvPr id="59" name="角丸四角形 58"/>
          <p:cNvSpPr/>
          <p:nvPr/>
        </p:nvSpPr>
        <p:spPr>
          <a:xfrm>
            <a:off x="1708767" y="3515825"/>
            <a:ext cx="2645210" cy="65363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異業種交流会</a:t>
            </a:r>
            <a:endParaRPr lang="en-US" altLang="ja-JP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（中堅同窓生交流会）</a:t>
            </a:r>
          </a:p>
        </p:txBody>
      </p:sp>
      <p:sp>
        <p:nvSpPr>
          <p:cNvPr id="60" name="角丸四角形 59"/>
          <p:cNvSpPr/>
          <p:nvPr/>
        </p:nvSpPr>
        <p:spPr>
          <a:xfrm>
            <a:off x="1706047" y="4163826"/>
            <a:ext cx="2645210" cy="65363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若手交流会</a:t>
            </a:r>
            <a:endParaRPr lang="en-US" altLang="ja-JP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（若手同窓生交流会）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5307663" y="2184127"/>
            <a:ext cx="1970573" cy="421368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1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役員会</a:t>
            </a:r>
          </a:p>
        </p:txBody>
      </p:sp>
      <p:sp>
        <p:nvSpPr>
          <p:cNvPr id="63" name="角丸四角形 62"/>
          <p:cNvSpPr/>
          <p:nvPr/>
        </p:nvSpPr>
        <p:spPr>
          <a:xfrm>
            <a:off x="1708767" y="3141650"/>
            <a:ext cx="2005482" cy="374175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アドバイザー会議</a:t>
            </a:r>
          </a:p>
        </p:txBody>
      </p:sp>
      <p:sp>
        <p:nvSpPr>
          <p:cNvPr id="64" name="角丸四角形 63"/>
          <p:cNvSpPr/>
          <p:nvPr/>
        </p:nvSpPr>
        <p:spPr>
          <a:xfrm>
            <a:off x="4799326" y="1612023"/>
            <a:ext cx="2842145" cy="456478"/>
          </a:xfrm>
          <a:prstGeom prst="roundRect">
            <a:avLst/>
          </a:prstGeom>
          <a:solidFill>
            <a:srgbClr val="3EF40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344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東京支部総会</a:t>
            </a:r>
          </a:p>
        </p:txBody>
      </p:sp>
      <p:sp>
        <p:nvSpPr>
          <p:cNvPr id="25" name="四角形: 角を丸くする 1">
            <a:extLst>
              <a:ext uri="{FF2B5EF4-FFF2-40B4-BE49-F238E27FC236}">
                <a16:creationId xmlns:a16="http://schemas.microsoft.com/office/drawing/2014/main" id="{059C2525-ACF5-479C-8575-55EC301CDF12}"/>
              </a:ext>
            </a:extLst>
          </p:cNvPr>
          <p:cNvSpPr/>
          <p:nvPr/>
        </p:nvSpPr>
        <p:spPr bwMode="auto">
          <a:xfrm>
            <a:off x="7689893" y="5201105"/>
            <a:ext cx="1883017" cy="6158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946" tIns="42472" rIns="84946" bIns="42472" numCol="1" rtlCol="0" anchor="t" anchorCtr="0" compatLnSpc="1">
            <a:prstTxWarp prst="textNoShape">
              <a:avLst/>
            </a:prstTxWarp>
          </a:bodyPr>
          <a:lstStyle/>
          <a:p>
            <a:pPr algn="ctr" defTabSz="849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86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NTT</a:t>
            </a:r>
            <a:r>
              <a:rPr kumimoji="0" lang="ja-JP" altLang="en-US" sz="1486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グループ同窓会</a:t>
            </a:r>
            <a:endParaRPr kumimoji="0" lang="en-US" altLang="ja-JP" sz="1486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849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6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電電山梨工業会</a:t>
            </a:r>
            <a:r>
              <a:rPr kumimoji="0" lang="ja-JP" altLang="en-US" sz="1486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1115" dirty="0">
                <a:solidFill>
                  <a:srgbClr val="000000"/>
                </a:solidFill>
                <a:latin typeface="Arial"/>
                <a:ea typeface="ＭＳ Ｐゴシック"/>
              </a:rPr>
              <a:t>　　　　</a:t>
            </a:r>
            <a:endParaRPr kumimoji="0" lang="en-US" altLang="ja-JP" sz="1115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84945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115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7" name="四角形: 角を丸くする 1">
            <a:extLst>
              <a:ext uri="{FF2B5EF4-FFF2-40B4-BE49-F238E27FC236}">
                <a16:creationId xmlns:a16="http://schemas.microsoft.com/office/drawing/2014/main" id="{059C2525-ACF5-479C-8575-55EC301CDF12}"/>
              </a:ext>
            </a:extLst>
          </p:cNvPr>
          <p:cNvSpPr/>
          <p:nvPr/>
        </p:nvSpPr>
        <p:spPr bwMode="auto">
          <a:xfrm>
            <a:off x="9600066" y="5264904"/>
            <a:ext cx="1529850" cy="387629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946" tIns="42472" rIns="84946" bIns="42472" numCol="1" rtlCol="0" anchor="t" anchorCtr="0" compatLnSpc="1">
            <a:prstTxWarp prst="textNoShape">
              <a:avLst/>
            </a:prstTxWarp>
          </a:bodyPr>
          <a:lstStyle/>
          <a:p>
            <a:pPr algn="ctr" defTabSz="849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86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他企業同窓会</a:t>
            </a:r>
            <a:endParaRPr kumimoji="0" lang="ja-JP" altLang="en-US" sz="1115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378579" y="3523343"/>
            <a:ext cx="2036217" cy="389499"/>
          </a:xfrm>
          <a:prstGeom prst="roundRect">
            <a:avLst/>
          </a:prstGeom>
          <a:solidFill>
            <a:srgbClr val="FFCC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女性技術者支援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5028512" y="5302859"/>
            <a:ext cx="985026" cy="374175"/>
          </a:xfrm>
          <a:prstGeom prst="roundRect">
            <a:avLst/>
          </a:prstGeom>
          <a:solidFill>
            <a:srgbClr val="AAFA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見学会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5378580" y="3161711"/>
            <a:ext cx="2311312" cy="374175"/>
          </a:xfrm>
          <a:prstGeom prst="roundRect">
            <a:avLst/>
          </a:prstGeom>
          <a:solidFill>
            <a:srgbClr val="FFCC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大学との意見交換会</a:t>
            </a:r>
            <a:endParaRPr lang="ja-JP" altLang="en-US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矢印: 左右 26">
            <a:extLst>
              <a:ext uri="{FF2B5EF4-FFF2-40B4-BE49-F238E27FC236}">
                <a16:creationId xmlns:a16="http://schemas.microsoft.com/office/drawing/2014/main" id="{D1F4285C-C01A-4CD2-9C14-7745E35750DC}"/>
              </a:ext>
            </a:extLst>
          </p:cNvPr>
          <p:cNvSpPr/>
          <p:nvPr/>
        </p:nvSpPr>
        <p:spPr bwMode="auto">
          <a:xfrm rot="16200000">
            <a:off x="-6242167" y="7156605"/>
            <a:ext cx="561205" cy="274999"/>
          </a:xfrm>
          <a:prstGeom prst="leftRightArrow">
            <a:avLst/>
          </a:prstGeom>
          <a:solidFill>
            <a:srgbClr val="FF99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946" tIns="42472" rIns="84946" bIns="42472" numCol="1" rtlCol="0" anchor="t" anchorCtr="0" compatLnSpc="1">
            <a:prstTxWarp prst="textNoShape">
              <a:avLst/>
            </a:prstTxWarp>
          </a:bodyPr>
          <a:lstStyle/>
          <a:p>
            <a:pPr algn="ctr" defTabSz="84945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115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5169081" y="2765758"/>
            <a:ext cx="3182892" cy="353994"/>
          </a:xfrm>
          <a:prstGeom prst="roundRect">
            <a:avLst/>
          </a:prstGeom>
          <a:solidFill>
            <a:srgbClr val="FFCC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２、</a:t>
            </a:r>
            <a:r>
              <a:rPr lang="ja-JP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大学事業への積極的参加</a:t>
            </a:r>
            <a:endParaRPr lang="ja-JP" altLang="en-US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967326" y="4260290"/>
            <a:ext cx="3017933" cy="366921"/>
          </a:xfrm>
          <a:prstGeom prst="roundRect">
            <a:avLst/>
          </a:prstGeom>
          <a:solidFill>
            <a:srgbClr val="AAFA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４、</a:t>
            </a:r>
            <a:r>
              <a:rPr lang="ja-JP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産学公技術交流の推進</a:t>
            </a:r>
            <a:endParaRPr lang="ja-JP" altLang="en-US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530979" y="2769073"/>
            <a:ext cx="3560574" cy="356766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１、</a:t>
            </a:r>
            <a:r>
              <a:rPr lang="ja-JP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工業会活動の魅力化・活性化</a:t>
            </a:r>
            <a:endParaRPr lang="ja-JP" altLang="en-US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8507031" y="2754850"/>
            <a:ext cx="2626407" cy="361652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３、</a:t>
            </a:r>
            <a:r>
              <a:rPr lang="ja-JP" altLang="ja-JP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グループ活動の充実</a:t>
            </a:r>
            <a:endParaRPr lang="ja-JP" altLang="en-US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8065281" y="4837322"/>
            <a:ext cx="3039724" cy="341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945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58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５、コラボによる仲間の拡大</a:t>
            </a:r>
            <a:endParaRPr lang="ja-JP" altLang="en-US" sz="1858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曲折矢印 43"/>
          <p:cNvSpPr/>
          <p:nvPr/>
        </p:nvSpPr>
        <p:spPr>
          <a:xfrm rot="5400000">
            <a:off x="3854416" y="4232308"/>
            <a:ext cx="1642524" cy="516668"/>
          </a:xfrm>
          <a:prstGeom prst="bentArrow">
            <a:avLst>
              <a:gd name="adj1" fmla="val 25000"/>
              <a:gd name="adj2" fmla="val 34316"/>
              <a:gd name="adj3" fmla="val 25000"/>
              <a:gd name="adj4" fmla="val 43750"/>
            </a:avLst>
          </a:prstGeom>
          <a:solidFill>
            <a:srgbClr val="FFA3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5" tIns="45707" rIns="91415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9453" fontAlgn="base">
              <a:spcBef>
                <a:spcPct val="0"/>
              </a:spcBef>
              <a:spcAft>
                <a:spcPct val="0"/>
              </a:spcAft>
            </a:pPr>
            <a:endParaRPr lang="ja-JP" altLang="en-US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23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8564F-3619-49C4-84C6-4ACA5FF8E2D7}"/>
              </a:ext>
            </a:extLst>
          </p:cNvPr>
          <p:cNvSpPr txBox="1">
            <a:spLocks/>
          </p:cNvSpPr>
          <p:nvPr/>
        </p:nvSpPr>
        <p:spPr>
          <a:xfrm>
            <a:off x="1602196" y="2341265"/>
            <a:ext cx="7212050" cy="903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　　　　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AF3BD5A-8614-46D9-B466-D34DFC17757C}"/>
              </a:ext>
            </a:extLst>
          </p:cNvPr>
          <p:cNvSpPr txBox="1">
            <a:spLocks/>
          </p:cNvSpPr>
          <p:nvPr/>
        </p:nvSpPr>
        <p:spPr>
          <a:xfrm>
            <a:off x="448887" y="361604"/>
            <a:ext cx="11438312" cy="61347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j-cs"/>
              </a:rPr>
              <a:t>　</a:t>
            </a:r>
            <a:endParaRPr kumimoji="1" lang="en-US" altLang="ja-JP" sz="3600" b="1" i="0" u="none" strike="noStrike" kern="120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/>
              <a:ea typeface="HG丸ｺﾞｼｯｸM-PRO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ysClr val="windowText" lastClr="000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>
                <a:solidFill>
                  <a:srgbClr val="FFC000"/>
                </a:solidFill>
                <a:latin typeface="HG丸ｺﾞｼｯｸM-PRO"/>
                <a:ea typeface="HG丸ｺﾞｼｯｸM-PRO"/>
              </a:rPr>
              <a:t>　　　協賛</a:t>
            </a:r>
            <a:r>
              <a:rPr lang="ja-JP" altLang="en-US" dirty="0">
                <a:solidFill>
                  <a:srgbClr val="FFC000"/>
                </a:solidFill>
                <a:latin typeface="HG丸ｺﾞｼｯｸM-PRO"/>
                <a:ea typeface="HG丸ｺﾞｼｯｸM-PRO"/>
              </a:rPr>
              <a:t>各社</a:t>
            </a:r>
            <a:r>
              <a:rPr lang="ja-JP" altLang="en-US" sz="2900" dirty="0">
                <a:solidFill>
                  <a:srgbClr val="FFC000"/>
                </a:solidFill>
                <a:latin typeface="HG丸ｺﾞｼｯｸM-PRO"/>
                <a:ea typeface="HG丸ｺﾞｼｯｸM-PRO"/>
              </a:rPr>
              <a:t>（あいうえお順）</a:t>
            </a:r>
            <a:endParaRPr lang="en-US" altLang="ja-JP" sz="2900" dirty="0">
              <a:solidFill>
                <a:srgbClr val="FFC000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1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株式会社　アクト技研　　　　　　　　　 　</a:t>
            </a:r>
            <a:r>
              <a:rPr kumimoji="1" lang="ja-JP" altLang="en-US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安部  公順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（発酵　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38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</a:t>
            </a:r>
            <a:endParaRPr kumimoji="1" lang="en-US" altLang="ja-JP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chemeClr val="bg1"/>
              </a:solidFill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r>
              <a:rPr kumimoji="1" lang="ja-JP" altLang="en-US" sz="51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イ．ソフト株式会社　　　　　　　　　　　 </a:t>
            </a:r>
            <a:r>
              <a:rPr kumimoji="1" lang="ja-JP" altLang="en-US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猪瀬　崇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（土木　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52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</a:t>
            </a:r>
            <a:endParaRPr kumimoji="1" lang="en-US" altLang="ja-JP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　</a:t>
            </a:r>
            <a:r>
              <a:rPr kumimoji="1" lang="en-US" altLang="ja-JP" sz="4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ADK</a:t>
            </a:r>
            <a:r>
              <a:rPr kumimoji="1" lang="ja-JP" altLang="en-US" sz="4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富士システム株式会社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　　　　　　　　　　　　　  </a:t>
            </a:r>
            <a:r>
              <a:rPr kumimoji="1" lang="ja-JP" altLang="en-US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原　義明（計算機　</a:t>
            </a:r>
            <a:r>
              <a:rPr kumimoji="1" lang="en-US" altLang="ja-JP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57</a:t>
            </a:r>
            <a:r>
              <a:rPr kumimoji="1" lang="ja-JP" altLang="en-US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　</a:t>
            </a:r>
            <a:endParaRPr kumimoji="1" lang="en-US" altLang="ja-JP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chemeClr val="bg1"/>
              </a:solidFill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1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株式会社　協和エクシオ　　　 　 　　　　 </a:t>
            </a:r>
            <a:r>
              <a:rPr kumimoji="1" lang="ja-JP" altLang="en-US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石川　國雄（電子　</a:t>
            </a:r>
            <a:r>
              <a:rPr kumimoji="1" lang="en-US" altLang="ja-JP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46</a:t>
            </a:r>
            <a:r>
              <a:rPr kumimoji="1" lang="ja-JP" altLang="en-US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</a:t>
            </a:r>
            <a:endParaRPr kumimoji="1" lang="en-US" altLang="ja-JP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r>
              <a:rPr kumimoji="1" lang="ja-JP" altLang="en-US" sz="51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黒沢建設株式会社　</a:t>
            </a:r>
            <a:r>
              <a:rPr kumimoji="1" lang="ja-JP" altLang="en-US" sz="4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　　　　　  　　　　　　</a:t>
            </a:r>
            <a:r>
              <a:rPr kumimoji="1" lang="ja-JP" altLang="en-US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黒沢　亮平（土木　</a:t>
            </a:r>
            <a:r>
              <a:rPr kumimoji="1" lang="en-US" altLang="ja-JP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33</a:t>
            </a:r>
            <a:r>
              <a:rPr kumimoji="1" lang="ja-JP" altLang="en-US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</a:t>
            </a:r>
            <a:endParaRPr kumimoji="1" lang="en-US" altLang="ja-JP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chemeClr val="bg1"/>
              </a:solidFill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1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株式会社　中央コリドー　　　　　　　　　 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甕　昭男（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電気　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43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</a:t>
            </a:r>
            <a:endParaRPr kumimoji="1" lang="en-US" altLang="ja-JP" sz="36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chemeClr val="bg1"/>
              </a:solidFill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r>
              <a:rPr kumimoji="1" lang="ja-JP" altLang="en-US" sz="51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株式会社　電業社機械製作所　　　　　　　 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土屋  忠博（精密　</a:t>
            </a:r>
            <a:r>
              <a:rPr kumimoji="1" lang="en-US" altLang="ja-JP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46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</a:t>
            </a:r>
            <a:endParaRPr kumimoji="1" lang="en-US" altLang="ja-JP" sz="36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chemeClr val="bg1"/>
              </a:solidFill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1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富士電機株式会社　　　　　　　　　　　　 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北澤  通宏（応化　</a:t>
            </a:r>
            <a:r>
              <a:rPr kumimoji="1" lang="en-US" altLang="ja-JP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49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</a:t>
            </a:r>
            <a:endParaRPr lang="en-US" altLang="ja-JP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chemeClr val="bg1"/>
                </a:solidFill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</a:t>
            </a:r>
            <a:endParaRPr lang="en-US" altLang="ja-JP" dirty="0">
              <a:solidFill>
                <a:schemeClr val="bg1"/>
              </a:solidFill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1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gal" panose="02040503050203030202" pitchFamily="18" charset="0"/>
                <a:ea typeface="HG丸ｺﾞｼｯｸM-PRO"/>
                <a:cs typeface="Mangal" panose="02040503050203030202" pitchFamily="18" charset="0"/>
              </a:rPr>
              <a:t>　株式会社　横河ブリッジホールディングス　 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藤井  久司（土木  </a:t>
            </a:r>
            <a:r>
              <a:rPr kumimoji="1" lang="en-US" altLang="ja-JP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46</a:t>
            </a:r>
            <a:r>
              <a:rPr kumimoji="1" lang="ja-JP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angal" panose="02040503050203030202" pitchFamily="18" charset="0"/>
              </a:rPr>
              <a:t>年）</a:t>
            </a:r>
            <a:endParaRPr kumimoji="1" lang="en-US" altLang="ja-JP" sz="36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Mangal" panose="02040503050203030202" pitchFamily="18" charset="0"/>
              <a:ea typeface="HG丸ｺﾞｼｯｸM-PRO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HG丸ｺﾞｼｯｸM-PRO"/>
              <a:ea typeface="HG丸ｺﾞｼｯｸM-PRO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668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C3BBB6-BFD9-4BBB-8363-27E0B66B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6" y="-338974"/>
            <a:ext cx="11478538" cy="62280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CB00A9-EE49-4E75-BCBA-4059327E0F90}"/>
              </a:ext>
            </a:extLst>
          </p:cNvPr>
          <p:cNvSpPr txBox="1"/>
          <p:nvPr/>
        </p:nvSpPr>
        <p:spPr>
          <a:xfrm>
            <a:off x="1045326" y="6090104"/>
            <a:ext cx="9960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8305" algn="l"/>
            <a:r>
              <a:rPr lang="ja-JP" altLang="ja-JP" sz="2400" b="1" kern="100" dirty="0">
                <a:effectLst/>
                <a:latin typeface="Abadi" panose="020B0604020202020204" pitchFamily="34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弊社へのお問い合わせは　</a:t>
            </a:r>
            <a:r>
              <a:rPr lang="en-US" altLang="ja-JP" sz="2400" b="1" u="sng" kern="100" dirty="0">
                <a:solidFill>
                  <a:srgbClr val="0000FF"/>
                </a:solidFill>
                <a:effectLst/>
                <a:latin typeface="Abadi" panose="020B0604020202020204" pitchFamily="34" charset="0"/>
                <a:ea typeface="ＭＳ Ｐゴシック" panose="020B0600070205080204" pitchFamily="50" charset="-128"/>
                <a:cs typeface="Times New Roman" panose="02020603050405020304" pitchFamily="18" charset="0"/>
                <a:hlinkClick r:id="rId3"/>
              </a:rPr>
              <a:t>info@actgiken.co.jp</a:t>
            </a:r>
            <a:r>
              <a:rPr lang="en-US" altLang="ja-JP" sz="2400" b="1" kern="100" dirty="0">
                <a:effectLst/>
                <a:latin typeface="Abadi" panose="020B0604020202020204" pitchFamily="34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2400" b="1" kern="100" dirty="0">
                <a:effectLst/>
                <a:latin typeface="Abadi" panose="020B0604020202020204" pitchFamily="34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までお願いいたします</a:t>
            </a:r>
            <a:endParaRPr lang="ja-JP" altLang="ja-JP" sz="2400" kern="100" dirty="0">
              <a:effectLst/>
              <a:latin typeface="Abadi" panose="020B060402020202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2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99636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478982" y="5590416"/>
            <a:ext cx="3620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/>
              <a:t>ADK</a:t>
            </a:r>
            <a:r>
              <a:rPr lang="ja-JP" altLang="en-US" sz="1200" b="1" dirty="0"/>
              <a:t>富士システム株式会社</a:t>
            </a:r>
            <a:endParaRPr lang="en-US" altLang="ja-JP" sz="1200" b="1" dirty="0"/>
          </a:p>
          <a:p>
            <a:r>
              <a:rPr lang="ja-JP" altLang="en-US" sz="1200" b="1" dirty="0"/>
              <a:t>本社</a:t>
            </a:r>
            <a:endParaRPr lang="en-US" altLang="ja-JP" sz="1200" b="1" dirty="0"/>
          </a:p>
          <a:p>
            <a:r>
              <a:rPr lang="ja-JP" altLang="en-US" sz="1200" b="1" dirty="0"/>
              <a:t>　〒</a:t>
            </a:r>
            <a:r>
              <a:rPr lang="en-US" altLang="ja-JP" sz="1200" b="1" dirty="0"/>
              <a:t>010-0851 </a:t>
            </a:r>
            <a:r>
              <a:rPr lang="ja-JP" altLang="en-US" sz="1200" b="1" dirty="0"/>
              <a:t>秋田県秋田市手形字山崎</a:t>
            </a:r>
            <a:r>
              <a:rPr lang="en-US" altLang="ja-JP" sz="1200" b="1" dirty="0"/>
              <a:t>110</a:t>
            </a:r>
            <a:r>
              <a:rPr lang="ja-JP" altLang="en-US" sz="1200" b="1" dirty="0"/>
              <a:t>番地</a:t>
            </a:r>
            <a:r>
              <a:rPr lang="en-US" altLang="ja-JP" sz="1200" b="1" dirty="0"/>
              <a:t>3</a:t>
            </a:r>
            <a:br>
              <a:rPr lang="en-US" altLang="ja-JP" sz="1200" b="1" dirty="0"/>
            </a:br>
            <a:r>
              <a:rPr lang="ja-JP" altLang="en-US" sz="1200" b="1" dirty="0"/>
              <a:t>　</a:t>
            </a:r>
            <a:r>
              <a:rPr lang="en-US" altLang="ja-JP" sz="1200" b="1" dirty="0"/>
              <a:t>Tel:018-835-5404 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495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A1794-E804-4D24-A562-A9797BF7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304" y="127324"/>
            <a:ext cx="7212050" cy="90328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　　　</a:t>
            </a:r>
            <a:r>
              <a:rPr lang="ja-JP" altLang="en-US" sz="2800" dirty="0"/>
              <a:t>って</a:t>
            </a:r>
            <a:r>
              <a:rPr kumimoji="1" lang="ja-JP" altLang="en-US" dirty="0"/>
              <a:t> 何を作っているの？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E95386-A898-4BF4-AB1A-373C8BF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E2FA7-32E7-423D-A57F-10EB84E3F02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872E40-93F6-4754-A68C-567EA299AA69}"/>
              </a:ext>
            </a:extLst>
          </p:cNvPr>
          <p:cNvSpPr txBox="1"/>
          <p:nvPr/>
        </p:nvSpPr>
        <p:spPr>
          <a:xfrm>
            <a:off x="710464" y="926265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大人の事情で、詳しく話せないものもあります・・・　ここでは、ほんの一部だけを紹介します。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5BD0C5-E45B-4259-9465-3632C164D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66" y="244715"/>
            <a:ext cx="2014830" cy="69276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B892D3-2326-4598-A5A2-7282A88ACD3C}"/>
              </a:ext>
            </a:extLst>
          </p:cNvPr>
          <p:cNvGrpSpPr/>
          <p:nvPr/>
        </p:nvGrpSpPr>
        <p:grpSpPr>
          <a:xfrm>
            <a:off x="875286" y="1210564"/>
            <a:ext cx="6486501" cy="4008671"/>
            <a:chOff x="293914" y="1346648"/>
            <a:chExt cx="8556172" cy="4823024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18E51713-2759-4DC1-AF28-00F51AF0709A}"/>
                </a:ext>
              </a:extLst>
            </p:cNvPr>
            <p:cNvSpPr/>
            <p:nvPr/>
          </p:nvSpPr>
          <p:spPr>
            <a:xfrm>
              <a:off x="293914" y="1501180"/>
              <a:ext cx="8556172" cy="838963"/>
            </a:xfrm>
            <a:prstGeom prst="roundRect">
              <a:avLst>
                <a:gd name="adj" fmla="val 8017"/>
              </a:avLst>
            </a:prstGeom>
            <a:solidFill>
              <a:schemeClr val="accent1">
                <a:alpha val="7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学習参考書アプリ</a:t>
              </a:r>
              <a:endPara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　　「東進ブックス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Store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」</a:t>
              </a:r>
              <a:endPara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CC72123C-60C1-47E0-A24E-DB28CB1C456F}"/>
                </a:ext>
              </a:extLst>
            </p:cNvPr>
            <p:cNvSpPr/>
            <p:nvPr/>
          </p:nvSpPr>
          <p:spPr>
            <a:xfrm>
              <a:off x="293914" y="2450610"/>
              <a:ext cx="8556172" cy="838963"/>
            </a:xfrm>
            <a:prstGeom prst="roundRect">
              <a:avLst>
                <a:gd name="adj" fmla="val 8017"/>
              </a:avLst>
            </a:prstGeom>
            <a:solidFill>
              <a:schemeClr val="accent1">
                <a:alpha val="7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調理アプリ</a:t>
              </a:r>
              <a:endPara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　　キッチン器具をスマホから利用するアプリ</a:t>
              </a: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15F0BDA3-2565-48AA-ABA6-1BD68C2864DC}"/>
                </a:ext>
              </a:extLst>
            </p:cNvPr>
            <p:cNvSpPr/>
            <p:nvPr/>
          </p:nvSpPr>
          <p:spPr>
            <a:xfrm>
              <a:off x="293914" y="3410643"/>
              <a:ext cx="8556172" cy="838963"/>
            </a:xfrm>
            <a:prstGeom prst="roundRect">
              <a:avLst>
                <a:gd name="adj" fmla="val 8017"/>
              </a:avLst>
            </a:prstGeom>
            <a:solidFill>
              <a:schemeClr val="accent1">
                <a:alpha val="7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カーナビアプリ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　　カーナビをスマホから利用するアプリ</a:t>
              </a: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54C941ED-212B-4E0B-A0F2-A42D8EA88CBD}"/>
                </a:ext>
              </a:extLst>
            </p:cNvPr>
            <p:cNvSpPr/>
            <p:nvPr/>
          </p:nvSpPr>
          <p:spPr>
            <a:xfrm>
              <a:off x="293914" y="4370676"/>
              <a:ext cx="8556172" cy="838963"/>
            </a:xfrm>
            <a:prstGeom prst="roundRect">
              <a:avLst>
                <a:gd name="adj" fmla="val 8017"/>
              </a:avLst>
            </a:prstGeom>
            <a:solidFill>
              <a:schemeClr val="accent1">
                <a:alpha val="7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AI</a:t>
              </a:r>
              <a:r>
                <a: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コールセンター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　　音声認識と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AI</a:t>
              </a: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による自動応答コールセンター・システム</a:t>
              </a:r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CF2560CF-79AD-482D-88E8-33902B8B9B12}"/>
                </a:ext>
              </a:extLst>
            </p:cNvPr>
            <p:cNvSpPr/>
            <p:nvPr/>
          </p:nvSpPr>
          <p:spPr>
            <a:xfrm>
              <a:off x="293914" y="5330709"/>
              <a:ext cx="8556172" cy="838963"/>
            </a:xfrm>
            <a:prstGeom prst="roundRect">
              <a:avLst>
                <a:gd name="adj" fmla="val 8017"/>
              </a:avLst>
            </a:prstGeom>
            <a:solidFill>
              <a:schemeClr val="accent1">
                <a:alpha val="7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スマートスピーカーのアプリケーション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　　音声認識と機械翻訳と音声合成をしてくれるアプリケーション</a:t>
              </a: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57E2ADCC-3946-4520-9B11-103427756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809936" y="3989343"/>
              <a:ext cx="933037" cy="1247522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91FB23F9-089A-4C5C-93B0-BEE3A2DFC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733" y="3444234"/>
              <a:ext cx="1363015" cy="800089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8CE73A3-A374-45DF-93AC-810BD83EB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86" y="2239074"/>
              <a:ext cx="1873670" cy="1101729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828D822-E7C2-4930-AB94-3D27E8CEB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993" y="1346648"/>
              <a:ext cx="894766" cy="1197429"/>
            </a:xfrm>
            <a:prstGeom prst="rect">
              <a:avLst/>
            </a:prstGeom>
          </p:spPr>
        </p:pic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15D5C4FD-8CC4-4278-84DA-769068A7D7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52" y="5016642"/>
            <a:ext cx="2456529" cy="1841358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E3756E9-8581-43DA-A981-A349FF8EEE0B}"/>
              </a:ext>
            </a:extLst>
          </p:cNvPr>
          <p:cNvSpPr/>
          <p:nvPr/>
        </p:nvSpPr>
        <p:spPr>
          <a:xfrm>
            <a:off x="4277146" y="5484204"/>
            <a:ext cx="7794172" cy="831572"/>
          </a:xfrm>
          <a:prstGeom prst="roundRect">
            <a:avLst>
              <a:gd name="adj" fmla="val 8017"/>
            </a:avLst>
          </a:prstGeom>
          <a:solidFill>
            <a:schemeClr val="accent1">
              <a:alpha val="7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首都圏事業本部　首都圏ソフト開発センター（東京・浅草橋）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関西事業本部　関西ソフト開発センター（大阪・北浜）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　　</a:t>
            </a:r>
          </a:p>
        </p:txBody>
      </p:sp>
      <p:pic>
        <p:nvPicPr>
          <p:cNvPr id="20" name="Picture 2" descr="https://img.officee.jp/1/926608.jpg">
            <a:extLst>
              <a:ext uri="{FF2B5EF4-FFF2-40B4-BE49-F238E27FC236}">
                <a16:creationId xmlns:a16="http://schemas.microsoft.com/office/drawing/2014/main" id="{62F0A43B-2BE3-449F-8E92-9D1E0622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8353" b="16822"/>
          <a:stretch/>
        </p:blipFill>
        <p:spPr bwMode="auto">
          <a:xfrm>
            <a:off x="2743738" y="5350604"/>
            <a:ext cx="1444601" cy="15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A7143FA-CD37-4591-B7AC-525679AE3FAB}"/>
              </a:ext>
            </a:extLst>
          </p:cNvPr>
          <p:cNvSpPr txBox="1"/>
          <p:nvPr/>
        </p:nvSpPr>
        <p:spPr>
          <a:xfrm>
            <a:off x="7895576" y="1140522"/>
            <a:ext cx="4175742" cy="1692771"/>
          </a:xfrm>
          <a:prstGeom prst="rect">
            <a:avLst/>
          </a:prstGeom>
          <a:solidFill>
            <a:srgbClr val="0B54B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会社名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イ．ソフト株式会社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創    業　　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2000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年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5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月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23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日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資本金　　　６０００万円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本 　社　東京都台東区浅草橋５丁目２４番６号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代表者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       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代表取締役社長　猪瀬　崇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社員数　　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140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名（契約社員含む）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https://www.e-sft.co.jp/contents/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53507F7-E57E-4C65-9217-B800F6091D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09" y="4412757"/>
            <a:ext cx="1148546" cy="861409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BCB61DC-0567-46DB-A01F-79F1480D53C1}"/>
              </a:ext>
            </a:extLst>
          </p:cNvPr>
          <p:cNvSpPr/>
          <p:nvPr/>
        </p:nvSpPr>
        <p:spPr>
          <a:xfrm>
            <a:off x="7433066" y="6495729"/>
            <a:ext cx="4298951" cy="369332"/>
          </a:xfrm>
          <a:prstGeom prst="rect">
            <a:avLst/>
          </a:prstGeom>
          <a:solidFill>
            <a:srgbClr val="0B54B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“夢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カタチに、　想いを力に”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62FF3AF-4B03-4E08-96EC-0BFFB8FC309B}"/>
              </a:ext>
            </a:extLst>
          </p:cNvPr>
          <p:cNvSpPr txBox="1"/>
          <p:nvPr/>
        </p:nvSpPr>
        <p:spPr>
          <a:xfrm>
            <a:off x="8148152" y="2927696"/>
            <a:ext cx="6147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お客様から直接仕事を受ける開発がほとんど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AB1FACBC-781D-49B4-B651-4840B299A0C1}"/>
              </a:ext>
            </a:extLst>
          </p:cNvPr>
          <p:cNvSpPr/>
          <p:nvPr/>
        </p:nvSpPr>
        <p:spPr>
          <a:xfrm>
            <a:off x="8148152" y="3275987"/>
            <a:ext cx="3906337" cy="20282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 vert="horz" wrap="none" lIns="89976" tIns="46788" rIns="89976" bIns="467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2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ＭＳ Ｐゴシック" pitchFamily="50" charset="-128"/>
              <a:ea typeface="ＭＳ Ｐゴシック" pitchFamily="50" charset="-128"/>
              <a:cs typeface="+mn-cs"/>
            </a:endParaRP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5326D3BF-CEB2-4CC5-85C3-ECCE2DD6CA25}"/>
              </a:ext>
            </a:extLst>
          </p:cNvPr>
          <p:cNvGrpSpPr/>
          <p:nvPr/>
        </p:nvGrpSpPr>
        <p:grpSpPr>
          <a:xfrm>
            <a:off x="7976054" y="3429000"/>
            <a:ext cx="4175742" cy="1899208"/>
            <a:chOff x="1234401" y="827594"/>
            <a:chExt cx="9690898" cy="5405842"/>
          </a:xfrm>
        </p:grpSpPr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D0968FBC-FE5E-41E3-8C25-B779C4F7E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72480" y="1158568"/>
              <a:ext cx="1000593" cy="859540"/>
            </a:xfrm>
            <a:prstGeom prst="rect">
              <a:avLst/>
            </a:prstGeom>
          </p:spPr>
        </p:pic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72C2BB50-5337-4190-A58C-8DB51F60D945}"/>
                </a:ext>
              </a:extLst>
            </p:cNvPr>
            <p:cNvSpPr/>
            <p:nvPr/>
          </p:nvSpPr>
          <p:spPr>
            <a:xfrm>
              <a:off x="1340200" y="2452232"/>
              <a:ext cx="2729911" cy="221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自動車</a:t>
              </a: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F06C51A7-6FD1-49EB-8808-BF3A1EDDEC63}"/>
                </a:ext>
              </a:extLst>
            </p:cNvPr>
            <p:cNvSpPr/>
            <p:nvPr/>
          </p:nvSpPr>
          <p:spPr>
            <a:xfrm>
              <a:off x="4006872" y="2264195"/>
              <a:ext cx="2022654" cy="1314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電機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D487A"/>
                </a:solidFill>
                <a:effectLst/>
                <a:uLnTx/>
                <a:uFillTx/>
                <a:latin typeface="Yu Gothic" charset="-128"/>
                <a:ea typeface="Yu Gothic" charset="-128"/>
                <a:cs typeface="Yu Gothic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メーカー</a:t>
              </a: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B20B7524-3BF1-4D07-A6F4-7A7C5F0367CC}"/>
                </a:ext>
              </a:extLst>
            </p:cNvPr>
            <p:cNvSpPr/>
            <p:nvPr/>
          </p:nvSpPr>
          <p:spPr>
            <a:xfrm>
              <a:off x="8274491" y="2442841"/>
              <a:ext cx="2534224" cy="486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インフラ</a:t>
              </a:r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2A8F1F79-57F4-4505-AFC8-5DA8F3D97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0213" y="1345868"/>
              <a:ext cx="904071" cy="559942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96FCE5DD-992C-49DA-80C8-E30E6028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94544" y="1391211"/>
              <a:ext cx="910675" cy="475726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3BC0D24F-C897-4433-9748-3A47885C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156155" y="1345151"/>
              <a:ext cx="746340" cy="576717"/>
            </a:xfrm>
            <a:prstGeom prst="rect">
              <a:avLst/>
            </a:prstGeom>
          </p:spPr>
        </p:pic>
        <p:sp>
          <p:nvSpPr>
            <p:cNvPr id="84" name="円/楕円 20">
              <a:extLst>
                <a:ext uri="{FF2B5EF4-FFF2-40B4-BE49-F238E27FC236}">
                  <a16:creationId xmlns:a16="http://schemas.microsoft.com/office/drawing/2014/main" id="{6AB1AB79-E3C1-4A1D-8292-6C1D82BE4690}"/>
                </a:ext>
              </a:extLst>
            </p:cNvPr>
            <p:cNvSpPr/>
            <p:nvPr/>
          </p:nvSpPr>
          <p:spPr>
            <a:xfrm>
              <a:off x="6422227" y="842879"/>
              <a:ext cx="1529489" cy="1529488"/>
            </a:xfrm>
            <a:prstGeom prst="ellipse">
              <a:avLst/>
            </a:prstGeom>
            <a:solidFill>
              <a:srgbClr val="9BD06C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B4C539F8-C3C0-4017-8809-9A4DB11CE241}"/>
                </a:ext>
              </a:extLst>
            </p:cNvPr>
            <p:cNvSpPr/>
            <p:nvPr/>
          </p:nvSpPr>
          <p:spPr>
            <a:xfrm>
              <a:off x="5807033" y="2225180"/>
              <a:ext cx="2794609" cy="1314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厨房機器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D487A"/>
                </a:solidFill>
                <a:effectLst/>
                <a:uLnTx/>
                <a:uFillTx/>
                <a:latin typeface="Yu Gothic" charset="-128"/>
                <a:ea typeface="Yu Gothic" charset="-128"/>
                <a:cs typeface="Yu Gothic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メーカー</a:t>
              </a:r>
            </a:p>
          </p:txBody>
        </p:sp>
        <p:sp>
          <p:nvSpPr>
            <p:cNvPr id="86" name="円/楕円 20">
              <a:extLst>
                <a:ext uri="{FF2B5EF4-FFF2-40B4-BE49-F238E27FC236}">
                  <a16:creationId xmlns:a16="http://schemas.microsoft.com/office/drawing/2014/main" id="{70C2B017-2C8D-4BEA-9756-45EA1EEDF845}"/>
                </a:ext>
              </a:extLst>
            </p:cNvPr>
            <p:cNvSpPr/>
            <p:nvPr/>
          </p:nvSpPr>
          <p:spPr>
            <a:xfrm>
              <a:off x="8776858" y="867343"/>
              <a:ext cx="1529489" cy="1529488"/>
            </a:xfrm>
            <a:prstGeom prst="ellipse">
              <a:avLst/>
            </a:prstGeom>
            <a:solidFill>
              <a:srgbClr val="477FB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87" name="円/楕円 20">
              <a:extLst>
                <a:ext uri="{FF2B5EF4-FFF2-40B4-BE49-F238E27FC236}">
                  <a16:creationId xmlns:a16="http://schemas.microsoft.com/office/drawing/2014/main" id="{FEE9DFAC-726E-4715-8F7A-3F32933CDA46}"/>
                </a:ext>
              </a:extLst>
            </p:cNvPr>
            <p:cNvSpPr/>
            <p:nvPr/>
          </p:nvSpPr>
          <p:spPr>
            <a:xfrm>
              <a:off x="4174026" y="827594"/>
              <a:ext cx="1529489" cy="1529488"/>
            </a:xfrm>
            <a:prstGeom prst="ellipse">
              <a:avLst/>
            </a:prstGeom>
            <a:solidFill>
              <a:srgbClr val="FFE551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88" name="円/楕円 20">
              <a:extLst>
                <a:ext uri="{FF2B5EF4-FFF2-40B4-BE49-F238E27FC236}">
                  <a16:creationId xmlns:a16="http://schemas.microsoft.com/office/drawing/2014/main" id="{08C4B2B7-E279-4049-9B68-8CE54979FC83}"/>
                </a:ext>
              </a:extLst>
            </p:cNvPr>
            <p:cNvSpPr/>
            <p:nvPr/>
          </p:nvSpPr>
          <p:spPr>
            <a:xfrm>
              <a:off x="1925824" y="867343"/>
              <a:ext cx="1529489" cy="1529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5E6BE074-88CE-4C27-980D-64E15C5055AA}"/>
                </a:ext>
              </a:extLst>
            </p:cNvPr>
            <p:cNvSpPr/>
            <p:nvPr/>
          </p:nvSpPr>
          <p:spPr>
            <a:xfrm>
              <a:off x="8334167" y="4936448"/>
              <a:ext cx="2591132" cy="486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住宅建設</a:t>
              </a: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FEB718CC-332D-42FC-A715-D3F7C3140F13}"/>
                </a:ext>
              </a:extLst>
            </p:cNvPr>
            <p:cNvSpPr/>
            <p:nvPr/>
          </p:nvSpPr>
          <p:spPr>
            <a:xfrm>
              <a:off x="1234401" y="4919368"/>
              <a:ext cx="3142115" cy="1314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農業機器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D487A"/>
                </a:solidFill>
                <a:effectLst/>
                <a:uLnTx/>
                <a:uFillTx/>
                <a:latin typeface="Yu Gothic" charset="-128"/>
                <a:ea typeface="Yu Gothic" charset="-128"/>
                <a:cs typeface="Yu Gothic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メーカー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D487A"/>
                </a:solidFill>
                <a:effectLst/>
                <a:uLnTx/>
                <a:uFillTx/>
                <a:latin typeface="Yu Gothic" charset="-128"/>
                <a:ea typeface="Yu Gothic" charset="-128"/>
                <a:cs typeface="Yu Gothic" charset="-128"/>
              </a:endParaRPr>
            </a:p>
          </p:txBody>
        </p:sp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3C0E6C8F-B3DE-414E-8987-06AB7617E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55130" y="3815472"/>
              <a:ext cx="1074726" cy="541731"/>
            </a:xfrm>
            <a:prstGeom prst="rect">
              <a:avLst/>
            </a:prstGeom>
          </p:spPr>
        </p:pic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5C94840A-F030-414B-A551-65AF265FADF9}"/>
                </a:ext>
              </a:extLst>
            </p:cNvPr>
            <p:cNvSpPr/>
            <p:nvPr/>
          </p:nvSpPr>
          <p:spPr>
            <a:xfrm>
              <a:off x="3968323" y="4933075"/>
              <a:ext cx="1888253" cy="486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物流</a:t>
              </a:r>
            </a:p>
          </p:txBody>
        </p:sp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149C5C07-BE18-4FAB-B94C-3707ABBEA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77258" y="3708462"/>
              <a:ext cx="903153" cy="668535"/>
            </a:xfrm>
            <a:prstGeom prst="rect">
              <a:avLst/>
            </a:prstGeom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3AEFA56E-1204-44E8-B82A-9208619C0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162788" y="3709107"/>
              <a:ext cx="743345" cy="645857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E76CED87-D840-4FCA-B2D8-D5A336B8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844326" y="3676383"/>
              <a:ext cx="751554" cy="811280"/>
            </a:xfrm>
            <a:prstGeom prst="rect">
              <a:avLst/>
            </a:prstGeom>
          </p:spPr>
        </p:pic>
        <p:sp>
          <p:nvSpPr>
            <p:cNvPr id="96" name="円/楕円 20">
              <a:extLst>
                <a:ext uri="{FF2B5EF4-FFF2-40B4-BE49-F238E27FC236}">
                  <a16:creationId xmlns:a16="http://schemas.microsoft.com/office/drawing/2014/main" id="{A1253612-BECE-4779-B5ED-AE50BCBF3B71}"/>
                </a:ext>
              </a:extLst>
            </p:cNvPr>
            <p:cNvSpPr/>
            <p:nvPr/>
          </p:nvSpPr>
          <p:spPr>
            <a:xfrm>
              <a:off x="6411696" y="3304557"/>
              <a:ext cx="1529489" cy="1529489"/>
            </a:xfrm>
            <a:prstGeom prst="ellipse">
              <a:avLst/>
            </a:prstGeom>
            <a:solidFill>
              <a:srgbClr val="FF6759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97" name="円/楕円 20">
              <a:extLst>
                <a:ext uri="{FF2B5EF4-FFF2-40B4-BE49-F238E27FC236}">
                  <a16:creationId xmlns:a16="http://schemas.microsoft.com/office/drawing/2014/main" id="{21470CC6-8277-4DF2-973E-E1E4D4C30588}"/>
                </a:ext>
              </a:extLst>
            </p:cNvPr>
            <p:cNvSpPr/>
            <p:nvPr/>
          </p:nvSpPr>
          <p:spPr>
            <a:xfrm>
              <a:off x="4163495" y="3288917"/>
              <a:ext cx="1529489" cy="1529489"/>
            </a:xfrm>
            <a:prstGeom prst="ellipse">
              <a:avLst/>
            </a:prstGeom>
            <a:solidFill>
              <a:srgbClr val="8761A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6EB2FB51-C819-4C01-BBE4-31BACB387A8A}"/>
                </a:ext>
              </a:extLst>
            </p:cNvPr>
            <p:cNvSpPr/>
            <p:nvPr/>
          </p:nvSpPr>
          <p:spPr>
            <a:xfrm>
              <a:off x="6277585" y="4938649"/>
              <a:ext cx="1888253" cy="541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D487A"/>
                  </a:solidFill>
                  <a:effectLst/>
                  <a:uLnTx/>
                  <a:uFillTx/>
                  <a:latin typeface="Yu Gothic" charset="-128"/>
                  <a:ea typeface="Yu Gothic" charset="-128"/>
                  <a:cs typeface="Yu Gothic" charset="-128"/>
                </a:rPr>
                <a:t>学習塾</a:t>
              </a:r>
            </a:p>
          </p:txBody>
        </p:sp>
        <p:sp>
          <p:nvSpPr>
            <p:cNvPr id="99" name="円/楕円 20">
              <a:extLst>
                <a:ext uri="{FF2B5EF4-FFF2-40B4-BE49-F238E27FC236}">
                  <a16:creationId xmlns:a16="http://schemas.microsoft.com/office/drawing/2014/main" id="{B7844FE8-A690-4B94-97EB-6F545C0025CD}"/>
                </a:ext>
              </a:extLst>
            </p:cNvPr>
            <p:cNvSpPr/>
            <p:nvPr/>
          </p:nvSpPr>
          <p:spPr>
            <a:xfrm>
              <a:off x="1896974" y="3277985"/>
              <a:ext cx="1529489" cy="1529489"/>
            </a:xfrm>
            <a:prstGeom prst="ellipse">
              <a:avLst/>
            </a:prstGeom>
            <a:solidFill>
              <a:srgbClr val="5BB08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100" name="円/楕円 20">
              <a:extLst>
                <a:ext uri="{FF2B5EF4-FFF2-40B4-BE49-F238E27FC236}">
                  <a16:creationId xmlns:a16="http://schemas.microsoft.com/office/drawing/2014/main" id="{C3F55BA9-D784-421F-A04D-CAB8141672DB}"/>
                </a:ext>
              </a:extLst>
            </p:cNvPr>
            <p:cNvSpPr/>
            <p:nvPr/>
          </p:nvSpPr>
          <p:spPr>
            <a:xfrm>
              <a:off x="8731663" y="3324181"/>
              <a:ext cx="1529489" cy="1529489"/>
            </a:xfrm>
            <a:prstGeom prst="ellipse">
              <a:avLst/>
            </a:prstGeom>
            <a:solidFill>
              <a:srgbClr val="F3B97D">
                <a:alpha val="4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65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A8A629C-3E02-40DE-ABFD-E439FBD4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3821E65-5F44-45C0-A530-4F626DBFF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" y="0"/>
            <a:ext cx="11386268" cy="66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8222" y="56143"/>
            <a:ext cx="9616171" cy="6745715"/>
            <a:chOff x="2091302" y="1885302"/>
            <a:chExt cx="6489700" cy="41484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4903" y="2055241"/>
              <a:ext cx="6479997" cy="39747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95919" y="1885302"/>
              <a:ext cx="6484620" cy="1612265"/>
            </a:xfrm>
            <a:custGeom>
              <a:avLst/>
              <a:gdLst/>
              <a:ahLst/>
              <a:cxnLst/>
              <a:rect l="l" t="t" r="r" b="b"/>
              <a:pathLst>
                <a:path w="6484620" h="1612264">
                  <a:moveTo>
                    <a:pt x="6484543" y="386454"/>
                  </a:moveTo>
                  <a:lnTo>
                    <a:pt x="90081" y="386454"/>
                  </a:lnTo>
                  <a:lnTo>
                    <a:pt x="142837" y="386532"/>
                  </a:lnTo>
                  <a:lnTo>
                    <a:pt x="458465" y="390262"/>
                  </a:lnTo>
                  <a:lnTo>
                    <a:pt x="772492" y="399545"/>
                  </a:lnTo>
                  <a:lnTo>
                    <a:pt x="1084853" y="414327"/>
                  </a:lnTo>
                  <a:lnTo>
                    <a:pt x="1395484" y="434552"/>
                  </a:lnTo>
                  <a:lnTo>
                    <a:pt x="1704323" y="460165"/>
                  </a:lnTo>
                  <a:lnTo>
                    <a:pt x="2011304" y="491111"/>
                  </a:lnTo>
                  <a:lnTo>
                    <a:pt x="2316365" y="527337"/>
                  </a:lnTo>
                  <a:lnTo>
                    <a:pt x="2619442" y="568786"/>
                  </a:lnTo>
                  <a:lnTo>
                    <a:pt x="2920471" y="615404"/>
                  </a:lnTo>
                  <a:lnTo>
                    <a:pt x="3219388" y="667136"/>
                  </a:lnTo>
                  <a:lnTo>
                    <a:pt x="3516130" y="723927"/>
                  </a:lnTo>
                  <a:lnTo>
                    <a:pt x="3810632" y="785723"/>
                  </a:lnTo>
                  <a:lnTo>
                    <a:pt x="4102832" y="852468"/>
                  </a:lnTo>
                  <a:lnTo>
                    <a:pt x="4392665" y="924107"/>
                  </a:lnTo>
                  <a:lnTo>
                    <a:pt x="4680067" y="1000586"/>
                  </a:lnTo>
                  <a:lnTo>
                    <a:pt x="4964976" y="1081850"/>
                  </a:lnTo>
                  <a:lnTo>
                    <a:pt x="5247326" y="1167844"/>
                  </a:lnTo>
                  <a:lnTo>
                    <a:pt x="5527056" y="1258513"/>
                  </a:lnTo>
                  <a:lnTo>
                    <a:pt x="5804100" y="1353802"/>
                  </a:lnTo>
                  <a:lnTo>
                    <a:pt x="6032872" y="1436699"/>
                  </a:lnTo>
                  <a:lnTo>
                    <a:pt x="6259699" y="1522734"/>
                  </a:lnTo>
                  <a:lnTo>
                    <a:pt x="6484543" y="1611877"/>
                  </a:lnTo>
                  <a:lnTo>
                    <a:pt x="6484543" y="386454"/>
                  </a:lnTo>
                  <a:close/>
                </a:path>
                <a:path w="6484620" h="1612264">
                  <a:moveTo>
                    <a:pt x="6484543" y="0"/>
                  </a:moveTo>
                  <a:lnTo>
                    <a:pt x="0" y="0"/>
                  </a:lnTo>
                  <a:lnTo>
                    <a:pt x="0" y="386708"/>
                  </a:lnTo>
                  <a:lnTo>
                    <a:pt x="6484543" y="386454"/>
                  </a:lnTo>
                  <a:lnTo>
                    <a:pt x="6484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2095792" y="2203856"/>
              <a:ext cx="6485255" cy="2754630"/>
            </a:xfrm>
            <a:custGeom>
              <a:avLst/>
              <a:gdLst/>
              <a:ahLst/>
              <a:cxnLst/>
              <a:rect l="l" t="t" r="r" b="b"/>
              <a:pathLst>
                <a:path w="6485255" h="2754629">
                  <a:moveTo>
                    <a:pt x="2979318" y="2721927"/>
                  </a:moveTo>
                  <a:lnTo>
                    <a:pt x="2915577" y="2721927"/>
                  </a:lnTo>
                  <a:lnTo>
                    <a:pt x="2915577" y="2641917"/>
                  </a:lnTo>
                  <a:lnTo>
                    <a:pt x="2963253" y="2641917"/>
                  </a:lnTo>
                  <a:lnTo>
                    <a:pt x="2963253" y="2624137"/>
                  </a:lnTo>
                  <a:lnTo>
                    <a:pt x="2849994" y="2624137"/>
                  </a:lnTo>
                  <a:lnTo>
                    <a:pt x="2849994" y="2641917"/>
                  </a:lnTo>
                  <a:lnTo>
                    <a:pt x="2896971" y="2641917"/>
                  </a:lnTo>
                  <a:lnTo>
                    <a:pt x="2896971" y="2721927"/>
                  </a:lnTo>
                  <a:lnTo>
                    <a:pt x="2833916" y="2721927"/>
                  </a:lnTo>
                  <a:lnTo>
                    <a:pt x="2833916" y="2738437"/>
                  </a:lnTo>
                  <a:lnTo>
                    <a:pt x="2979318" y="2738437"/>
                  </a:lnTo>
                  <a:lnTo>
                    <a:pt x="2979318" y="2721927"/>
                  </a:lnTo>
                  <a:close/>
                </a:path>
                <a:path w="6485255" h="2754629">
                  <a:moveTo>
                    <a:pt x="3112960" y="2619171"/>
                  </a:moveTo>
                  <a:lnTo>
                    <a:pt x="3103067" y="2614053"/>
                  </a:lnTo>
                  <a:lnTo>
                    <a:pt x="3090507" y="2608415"/>
                  </a:lnTo>
                  <a:lnTo>
                    <a:pt x="3077006" y="2603119"/>
                  </a:lnTo>
                  <a:lnTo>
                    <a:pt x="3064281" y="2599055"/>
                  </a:lnTo>
                  <a:lnTo>
                    <a:pt x="3055493" y="2612580"/>
                  </a:lnTo>
                  <a:lnTo>
                    <a:pt x="3067913" y="2616593"/>
                  </a:lnTo>
                  <a:lnTo>
                    <a:pt x="3080486" y="2621623"/>
                  </a:lnTo>
                  <a:lnTo>
                    <a:pt x="3092691" y="2627414"/>
                  </a:lnTo>
                  <a:lnTo>
                    <a:pt x="3104007" y="2633700"/>
                  </a:lnTo>
                  <a:lnTo>
                    <a:pt x="3105518" y="2630843"/>
                  </a:lnTo>
                  <a:lnTo>
                    <a:pt x="3107563" y="2626791"/>
                  </a:lnTo>
                  <a:lnTo>
                    <a:pt x="3112960" y="2619171"/>
                  </a:lnTo>
                  <a:close/>
                </a:path>
                <a:path w="6485255" h="2754629">
                  <a:moveTo>
                    <a:pt x="3138817" y="2648432"/>
                  </a:moveTo>
                  <a:lnTo>
                    <a:pt x="3129356" y="2638437"/>
                  </a:lnTo>
                  <a:lnTo>
                    <a:pt x="3124263" y="2639809"/>
                  </a:lnTo>
                  <a:lnTo>
                    <a:pt x="3122574" y="2640126"/>
                  </a:lnTo>
                  <a:lnTo>
                    <a:pt x="3029445" y="2640126"/>
                  </a:lnTo>
                  <a:lnTo>
                    <a:pt x="3029445" y="2656014"/>
                  </a:lnTo>
                  <a:lnTo>
                    <a:pt x="3106356" y="2656014"/>
                  </a:lnTo>
                  <a:lnTo>
                    <a:pt x="3086709" y="2675598"/>
                  </a:lnTo>
                  <a:lnTo>
                    <a:pt x="3065195" y="2691727"/>
                  </a:lnTo>
                  <a:lnTo>
                    <a:pt x="3040888" y="2704757"/>
                  </a:lnTo>
                  <a:lnTo>
                    <a:pt x="3012871" y="2715031"/>
                  </a:lnTo>
                  <a:lnTo>
                    <a:pt x="3017951" y="2721940"/>
                  </a:lnTo>
                  <a:lnTo>
                    <a:pt x="3019996" y="2724988"/>
                  </a:lnTo>
                  <a:lnTo>
                    <a:pt x="3022346" y="2730398"/>
                  </a:lnTo>
                  <a:lnTo>
                    <a:pt x="3036341" y="2725216"/>
                  </a:lnTo>
                  <a:lnTo>
                    <a:pt x="3049955" y="2719095"/>
                  </a:lnTo>
                  <a:lnTo>
                    <a:pt x="3063151" y="2712123"/>
                  </a:lnTo>
                  <a:lnTo>
                    <a:pt x="3075927" y="2704363"/>
                  </a:lnTo>
                  <a:lnTo>
                    <a:pt x="3075927" y="2754388"/>
                  </a:lnTo>
                  <a:lnTo>
                    <a:pt x="3093859" y="2754388"/>
                  </a:lnTo>
                  <a:lnTo>
                    <a:pt x="3093859" y="2704363"/>
                  </a:lnTo>
                  <a:lnTo>
                    <a:pt x="3093859" y="2691193"/>
                  </a:lnTo>
                  <a:lnTo>
                    <a:pt x="3100590" y="2685326"/>
                  </a:lnTo>
                  <a:lnTo>
                    <a:pt x="3106890" y="2679382"/>
                  </a:lnTo>
                  <a:lnTo>
                    <a:pt x="3115513" y="2670670"/>
                  </a:lnTo>
                  <a:lnTo>
                    <a:pt x="3129203" y="2656535"/>
                  </a:lnTo>
                  <a:lnTo>
                    <a:pt x="3131896" y="2653842"/>
                  </a:lnTo>
                  <a:lnTo>
                    <a:pt x="3136112" y="2650617"/>
                  </a:lnTo>
                  <a:lnTo>
                    <a:pt x="3138817" y="2648432"/>
                  </a:lnTo>
                  <a:close/>
                </a:path>
                <a:path w="6485255" h="2754629">
                  <a:moveTo>
                    <a:pt x="3156915" y="2716542"/>
                  </a:moveTo>
                  <a:lnTo>
                    <a:pt x="3144863" y="2706268"/>
                  </a:lnTo>
                  <a:lnTo>
                    <a:pt x="3132239" y="2696908"/>
                  </a:lnTo>
                  <a:lnTo>
                    <a:pt x="3121164" y="2689415"/>
                  </a:lnTo>
                  <a:lnTo>
                    <a:pt x="3113798" y="2684767"/>
                  </a:lnTo>
                  <a:lnTo>
                    <a:pt x="3102635" y="2696921"/>
                  </a:lnTo>
                  <a:lnTo>
                    <a:pt x="3112084" y="2702801"/>
                  </a:lnTo>
                  <a:lnTo>
                    <a:pt x="3123247" y="2710561"/>
                  </a:lnTo>
                  <a:lnTo>
                    <a:pt x="3134995" y="2719882"/>
                  </a:lnTo>
                  <a:lnTo>
                    <a:pt x="3146272" y="2730398"/>
                  </a:lnTo>
                  <a:lnTo>
                    <a:pt x="3147784" y="2728214"/>
                  </a:lnTo>
                  <a:lnTo>
                    <a:pt x="3153689" y="2720251"/>
                  </a:lnTo>
                  <a:lnTo>
                    <a:pt x="3156915" y="2716542"/>
                  </a:lnTo>
                  <a:close/>
                </a:path>
                <a:path w="6485255" h="2754629">
                  <a:moveTo>
                    <a:pt x="3235617" y="2614765"/>
                  </a:moveTo>
                  <a:lnTo>
                    <a:pt x="3233394" y="2614765"/>
                  </a:lnTo>
                  <a:lnTo>
                    <a:pt x="3231718" y="2614612"/>
                  </a:lnTo>
                  <a:lnTo>
                    <a:pt x="3213811" y="2613596"/>
                  </a:lnTo>
                  <a:lnTo>
                    <a:pt x="3213811" y="2663126"/>
                  </a:lnTo>
                  <a:lnTo>
                    <a:pt x="3212566" y="2681046"/>
                  </a:lnTo>
                  <a:lnTo>
                    <a:pt x="3207321" y="2697734"/>
                  </a:lnTo>
                  <a:lnTo>
                    <a:pt x="3195764" y="2713469"/>
                  </a:lnTo>
                  <a:lnTo>
                    <a:pt x="3175609" y="2728531"/>
                  </a:lnTo>
                  <a:lnTo>
                    <a:pt x="3184385" y="2734284"/>
                  </a:lnTo>
                  <a:lnTo>
                    <a:pt x="3186747" y="2736659"/>
                  </a:lnTo>
                  <a:lnTo>
                    <a:pt x="3190125" y="2741053"/>
                  </a:lnTo>
                  <a:lnTo>
                    <a:pt x="3210509" y="2723819"/>
                  </a:lnTo>
                  <a:lnTo>
                    <a:pt x="3223514" y="2705582"/>
                  </a:lnTo>
                  <a:lnTo>
                    <a:pt x="3230384" y="2685211"/>
                  </a:lnTo>
                  <a:lnTo>
                    <a:pt x="3232404" y="2661602"/>
                  </a:lnTo>
                  <a:lnTo>
                    <a:pt x="3232404" y="2620010"/>
                  </a:lnTo>
                  <a:lnTo>
                    <a:pt x="3233763" y="2619502"/>
                  </a:lnTo>
                  <a:lnTo>
                    <a:pt x="3235617" y="2618486"/>
                  </a:lnTo>
                  <a:lnTo>
                    <a:pt x="3235617" y="2614765"/>
                  </a:lnTo>
                  <a:close/>
                </a:path>
                <a:path w="6485255" h="2754629">
                  <a:moveTo>
                    <a:pt x="3335528" y="2679344"/>
                  </a:moveTo>
                  <a:lnTo>
                    <a:pt x="3331299" y="2674442"/>
                  </a:lnTo>
                  <a:lnTo>
                    <a:pt x="3330778" y="2673426"/>
                  </a:lnTo>
                  <a:lnTo>
                    <a:pt x="3326244" y="2663609"/>
                  </a:lnTo>
                  <a:lnTo>
                    <a:pt x="3315411" y="2677820"/>
                  </a:lnTo>
                  <a:lnTo>
                    <a:pt x="3302381" y="2691536"/>
                  </a:lnTo>
                  <a:lnTo>
                    <a:pt x="3287788" y="2704020"/>
                  </a:lnTo>
                  <a:lnTo>
                    <a:pt x="3272294" y="2714510"/>
                  </a:lnTo>
                  <a:lnTo>
                    <a:pt x="3272294" y="2617978"/>
                  </a:lnTo>
                  <a:lnTo>
                    <a:pt x="3273983" y="2617127"/>
                  </a:lnTo>
                  <a:lnTo>
                    <a:pt x="3275673" y="2616441"/>
                  </a:lnTo>
                  <a:lnTo>
                    <a:pt x="3275673" y="2613075"/>
                  </a:lnTo>
                  <a:lnTo>
                    <a:pt x="3274149" y="2613075"/>
                  </a:lnTo>
                  <a:lnTo>
                    <a:pt x="3272294" y="2612923"/>
                  </a:lnTo>
                  <a:lnTo>
                    <a:pt x="3254210" y="2612072"/>
                  </a:lnTo>
                  <a:lnTo>
                    <a:pt x="3254146" y="2726588"/>
                  </a:lnTo>
                  <a:lnTo>
                    <a:pt x="3253879" y="2730576"/>
                  </a:lnTo>
                  <a:lnTo>
                    <a:pt x="3253536" y="2733954"/>
                  </a:lnTo>
                  <a:lnTo>
                    <a:pt x="3266211" y="2742400"/>
                  </a:lnTo>
                  <a:lnTo>
                    <a:pt x="3269259" y="2739352"/>
                  </a:lnTo>
                  <a:lnTo>
                    <a:pt x="3269945" y="2739034"/>
                  </a:lnTo>
                  <a:lnTo>
                    <a:pt x="3275673" y="2734970"/>
                  </a:lnTo>
                  <a:lnTo>
                    <a:pt x="3287318" y="2726588"/>
                  </a:lnTo>
                  <a:lnTo>
                    <a:pt x="3302444" y="2714510"/>
                  </a:lnTo>
                  <a:lnTo>
                    <a:pt x="3302685" y="2714320"/>
                  </a:lnTo>
                  <a:lnTo>
                    <a:pt x="3319526" y="2698470"/>
                  </a:lnTo>
                  <a:lnTo>
                    <a:pt x="3335528" y="2679344"/>
                  </a:lnTo>
                  <a:close/>
                </a:path>
                <a:path w="6485255" h="2754629">
                  <a:moveTo>
                    <a:pt x="3499434" y="2623401"/>
                  </a:moveTo>
                  <a:lnTo>
                    <a:pt x="3493833" y="2615463"/>
                  </a:lnTo>
                  <a:lnTo>
                    <a:pt x="3486226" y="2607665"/>
                  </a:lnTo>
                  <a:lnTo>
                    <a:pt x="3483533" y="2604960"/>
                  </a:lnTo>
                  <a:lnTo>
                    <a:pt x="3473894" y="2612402"/>
                  </a:lnTo>
                  <a:lnTo>
                    <a:pt x="3480155" y="2618333"/>
                  </a:lnTo>
                  <a:lnTo>
                    <a:pt x="3486226" y="2625928"/>
                  </a:lnTo>
                  <a:lnTo>
                    <a:pt x="3489960" y="2631173"/>
                  </a:lnTo>
                  <a:lnTo>
                    <a:pt x="3495014" y="2626779"/>
                  </a:lnTo>
                  <a:lnTo>
                    <a:pt x="3496386" y="2625433"/>
                  </a:lnTo>
                  <a:lnTo>
                    <a:pt x="3499434" y="2623401"/>
                  </a:lnTo>
                  <a:close/>
                </a:path>
                <a:path w="6485255" h="2754629">
                  <a:moveTo>
                    <a:pt x="3504158" y="2686456"/>
                  </a:moveTo>
                  <a:lnTo>
                    <a:pt x="3503079" y="2677655"/>
                  </a:lnTo>
                  <a:lnTo>
                    <a:pt x="3502126" y="2670048"/>
                  </a:lnTo>
                  <a:lnTo>
                    <a:pt x="3441954" y="2677655"/>
                  </a:lnTo>
                  <a:lnTo>
                    <a:pt x="3438207" y="2651620"/>
                  </a:lnTo>
                  <a:lnTo>
                    <a:pt x="3437890" y="2649410"/>
                  </a:lnTo>
                  <a:lnTo>
                    <a:pt x="3480676" y="2643848"/>
                  </a:lnTo>
                  <a:lnTo>
                    <a:pt x="3479444" y="2633014"/>
                  </a:lnTo>
                  <a:lnTo>
                    <a:pt x="3478796" y="2627465"/>
                  </a:lnTo>
                  <a:lnTo>
                    <a:pt x="3435527" y="2633014"/>
                  </a:lnTo>
                  <a:lnTo>
                    <a:pt x="3431984" y="2608669"/>
                  </a:lnTo>
                  <a:lnTo>
                    <a:pt x="3433673" y="2607500"/>
                  </a:lnTo>
                  <a:lnTo>
                    <a:pt x="3434677" y="2606649"/>
                  </a:lnTo>
                  <a:lnTo>
                    <a:pt x="3434677" y="2603119"/>
                  </a:lnTo>
                  <a:lnTo>
                    <a:pt x="3432162" y="2603449"/>
                  </a:lnTo>
                  <a:lnTo>
                    <a:pt x="3431133" y="2603627"/>
                  </a:lnTo>
                  <a:lnTo>
                    <a:pt x="3413391" y="2605824"/>
                  </a:lnTo>
                  <a:lnTo>
                    <a:pt x="3417608" y="2635237"/>
                  </a:lnTo>
                  <a:lnTo>
                    <a:pt x="3372320" y="2640977"/>
                  </a:lnTo>
                  <a:lnTo>
                    <a:pt x="3374339" y="2657538"/>
                  </a:lnTo>
                  <a:lnTo>
                    <a:pt x="3419983" y="2651620"/>
                  </a:lnTo>
                  <a:lnTo>
                    <a:pt x="3424199" y="2679865"/>
                  </a:lnTo>
                  <a:lnTo>
                    <a:pt x="3361309" y="2687980"/>
                  </a:lnTo>
                  <a:lnTo>
                    <a:pt x="3363328" y="2704706"/>
                  </a:lnTo>
                  <a:lnTo>
                    <a:pt x="3426549" y="2696438"/>
                  </a:lnTo>
                  <a:lnTo>
                    <a:pt x="3434842" y="2753385"/>
                  </a:lnTo>
                  <a:lnTo>
                    <a:pt x="3452584" y="2750172"/>
                  </a:lnTo>
                  <a:lnTo>
                    <a:pt x="3444798" y="2696438"/>
                  </a:lnTo>
                  <a:lnTo>
                    <a:pt x="3444468" y="2694216"/>
                  </a:lnTo>
                  <a:lnTo>
                    <a:pt x="3504158" y="2686456"/>
                  </a:lnTo>
                  <a:close/>
                </a:path>
                <a:path w="6485255" h="2754629">
                  <a:moveTo>
                    <a:pt x="3514801" y="2612580"/>
                  </a:moveTo>
                  <a:lnTo>
                    <a:pt x="3509924" y="2606319"/>
                  </a:lnTo>
                  <a:lnTo>
                    <a:pt x="3503841" y="2599906"/>
                  </a:lnTo>
                  <a:lnTo>
                    <a:pt x="3498583" y="2595156"/>
                  </a:lnTo>
                  <a:lnTo>
                    <a:pt x="3489782" y="2601760"/>
                  </a:lnTo>
                  <a:lnTo>
                    <a:pt x="3496386" y="2608173"/>
                  </a:lnTo>
                  <a:lnTo>
                    <a:pt x="3502482" y="2616111"/>
                  </a:lnTo>
                  <a:lnTo>
                    <a:pt x="3505339" y="2620010"/>
                  </a:lnTo>
                  <a:lnTo>
                    <a:pt x="3508730" y="2616797"/>
                  </a:lnTo>
                  <a:lnTo>
                    <a:pt x="3511753" y="2614765"/>
                  </a:lnTo>
                  <a:lnTo>
                    <a:pt x="3514801" y="2612580"/>
                  </a:lnTo>
                  <a:close/>
                </a:path>
                <a:path w="6485255" h="2754629">
                  <a:moveTo>
                    <a:pt x="3688867" y="2669387"/>
                  </a:moveTo>
                  <a:lnTo>
                    <a:pt x="3544316" y="2669387"/>
                  </a:lnTo>
                  <a:lnTo>
                    <a:pt x="3544316" y="2687637"/>
                  </a:lnTo>
                  <a:lnTo>
                    <a:pt x="3688867" y="2687637"/>
                  </a:lnTo>
                  <a:lnTo>
                    <a:pt x="3688867" y="2669387"/>
                  </a:lnTo>
                  <a:close/>
                </a:path>
                <a:path w="6485255" h="2754629">
                  <a:moveTo>
                    <a:pt x="6484671" y="1293329"/>
                  </a:moveTo>
                  <a:lnTo>
                    <a:pt x="6391491" y="1255280"/>
                  </a:lnTo>
                  <a:lnTo>
                    <a:pt x="6298069" y="1217815"/>
                  </a:lnTo>
                  <a:lnTo>
                    <a:pt x="6204407" y="1180922"/>
                  </a:lnTo>
                  <a:lnTo>
                    <a:pt x="6110529" y="1144625"/>
                  </a:lnTo>
                  <a:lnTo>
                    <a:pt x="6016422" y="1108913"/>
                  </a:lnTo>
                  <a:lnTo>
                    <a:pt x="5922086" y="1073772"/>
                  </a:lnTo>
                  <a:lnTo>
                    <a:pt x="5827547" y="1039215"/>
                  </a:lnTo>
                  <a:lnTo>
                    <a:pt x="5732780" y="1005255"/>
                  </a:lnTo>
                  <a:lnTo>
                    <a:pt x="5637822" y="971867"/>
                  </a:lnTo>
                  <a:lnTo>
                    <a:pt x="5542635" y="939063"/>
                  </a:lnTo>
                  <a:lnTo>
                    <a:pt x="5447258" y="906856"/>
                  </a:lnTo>
                  <a:lnTo>
                    <a:pt x="5351691" y="875220"/>
                  </a:lnTo>
                  <a:lnTo>
                    <a:pt x="5255920" y="844169"/>
                  </a:lnTo>
                  <a:lnTo>
                    <a:pt x="5159959" y="813714"/>
                  </a:lnTo>
                  <a:lnTo>
                    <a:pt x="5063807" y="783831"/>
                  </a:lnTo>
                  <a:lnTo>
                    <a:pt x="4967478" y="754532"/>
                  </a:lnTo>
                  <a:lnTo>
                    <a:pt x="4870970" y="725830"/>
                  </a:lnTo>
                  <a:lnTo>
                    <a:pt x="4774285" y="697712"/>
                  </a:lnTo>
                  <a:lnTo>
                    <a:pt x="4677422" y="670166"/>
                  </a:lnTo>
                  <a:lnTo>
                    <a:pt x="4580407" y="643216"/>
                  </a:lnTo>
                  <a:lnTo>
                    <a:pt x="4483214" y="616851"/>
                  </a:lnTo>
                  <a:lnTo>
                    <a:pt x="4385869" y="591070"/>
                  </a:lnTo>
                  <a:lnTo>
                    <a:pt x="4288358" y="565886"/>
                  </a:lnTo>
                  <a:lnTo>
                    <a:pt x="4190708" y="541274"/>
                  </a:lnTo>
                  <a:lnTo>
                    <a:pt x="4092905" y="517258"/>
                  </a:lnTo>
                  <a:lnTo>
                    <a:pt x="3994950" y="493826"/>
                  </a:lnTo>
                  <a:lnTo>
                    <a:pt x="3896868" y="470979"/>
                  </a:lnTo>
                  <a:lnTo>
                    <a:pt x="3798646" y="448716"/>
                  </a:lnTo>
                  <a:lnTo>
                    <a:pt x="3700284" y="427037"/>
                  </a:lnTo>
                  <a:lnTo>
                    <a:pt x="3601796" y="405955"/>
                  </a:lnTo>
                  <a:lnTo>
                    <a:pt x="3503180" y="385457"/>
                  </a:lnTo>
                  <a:lnTo>
                    <a:pt x="3404451" y="365544"/>
                  </a:lnTo>
                  <a:lnTo>
                    <a:pt x="3305594" y="346227"/>
                  </a:lnTo>
                  <a:lnTo>
                    <a:pt x="3206623" y="327482"/>
                  </a:lnTo>
                  <a:lnTo>
                    <a:pt x="3107537" y="309321"/>
                  </a:lnTo>
                  <a:lnTo>
                    <a:pt x="3008350" y="291744"/>
                  </a:lnTo>
                  <a:lnTo>
                    <a:pt x="2909049" y="274764"/>
                  </a:lnTo>
                  <a:lnTo>
                    <a:pt x="2809659" y="258356"/>
                  </a:lnTo>
                  <a:lnTo>
                    <a:pt x="2710167" y="242544"/>
                  </a:lnTo>
                  <a:lnTo>
                    <a:pt x="2610586" y="227304"/>
                  </a:lnTo>
                  <a:lnTo>
                    <a:pt x="2510917" y="212661"/>
                  </a:lnTo>
                  <a:lnTo>
                    <a:pt x="2411158" y="198589"/>
                  </a:lnTo>
                  <a:lnTo>
                    <a:pt x="2311311" y="185115"/>
                  </a:lnTo>
                  <a:lnTo>
                    <a:pt x="2211387" y="172212"/>
                  </a:lnTo>
                  <a:lnTo>
                    <a:pt x="2111387" y="159905"/>
                  </a:lnTo>
                  <a:lnTo>
                    <a:pt x="2011324" y="148170"/>
                  </a:lnTo>
                  <a:lnTo>
                    <a:pt x="1911172" y="137020"/>
                  </a:lnTo>
                  <a:lnTo>
                    <a:pt x="1810969" y="126453"/>
                  </a:lnTo>
                  <a:lnTo>
                    <a:pt x="1710702" y="116459"/>
                  </a:lnTo>
                  <a:lnTo>
                    <a:pt x="1610372" y="107048"/>
                  </a:lnTo>
                  <a:lnTo>
                    <a:pt x="1509991" y="98221"/>
                  </a:lnTo>
                  <a:lnTo>
                    <a:pt x="1409560" y="89966"/>
                  </a:lnTo>
                  <a:lnTo>
                    <a:pt x="1309077" y="82296"/>
                  </a:lnTo>
                  <a:lnTo>
                    <a:pt x="1208557" y="75209"/>
                  </a:lnTo>
                  <a:lnTo>
                    <a:pt x="1107986" y="68694"/>
                  </a:lnTo>
                  <a:lnTo>
                    <a:pt x="1007376" y="62763"/>
                  </a:lnTo>
                  <a:lnTo>
                    <a:pt x="906741" y="57404"/>
                  </a:lnTo>
                  <a:lnTo>
                    <a:pt x="806069" y="52628"/>
                  </a:lnTo>
                  <a:lnTo>
                    <a:pt x="705370" y="48412"/>
                  </a:lnTo>
                  <a:lnTo>
                    <a:pt x="604647" y="44792"/>
                  </a:lnTo>
                  <a:lnTo>
                    <a:pt x="503910" y="41732"/>
                  </a:lnTo>
                  <a:lnTo>
                    <a:pt x="403148" y="39255"/>
                  </a:lnTo>
                  <a:lnTo>
                    <a:pt x="302374" y="37350"/>
                  </a:lnTo>
                  <a:lnTo>
                    <a:pt x="201587" y="36029"/>
                  </a:lnTo>
                  <a:lnTo>
                    <a:pt x="100787" y="35267"/>
                  </a:lnTo>
                  <a:lnTo>
                    <a:pt x="0" y="35090"/>
                  </a:lnTo>
                  <a:lnTo>
                    <a:pt x="254" y="90360"/>
                  </a:lnTo>
                  <a:lnTo>
                    <a:pt x="102285" y="89700"/>
                  </a:lnTo>
                  <a:lnTo>
                    <a:pt x="204330" y="89623"/>
                  </a:lnTo>
                  <a:lnTo>
                    <a:pt x="306362" y="90144"/>
                  </a:lnTo>
                  <a:lnTo>
                    <a:pt x="408406" y="91262"/>
                  </a:lnTo>
                  <a:lnTo>
                    <a:pt x="510438" y="92964"/>
                  </a:lnTo>
                  <a:lnTo>
                    <a:pt x="612470" y="95250"/>
                  </a:lnTo>
                  <a:lnTo>
                    <a:pt x="714476" y="98132"/>
                  </a:lnTo>
                  <a:lnTo>
                    <a:pt x="816470" y="101612"/>
                  </a:lnTo>
                  <a:lnTo>
                    <a:pt x="918451" y="105676"/>
                  </a:lnTo>
                  <a:lnTo>
                    <a:pt x="1020406" y="110337"/>
                  </a:lnTo>
                  <a:lnTo>
                    <a:pt x="1122324" y="115595"/>
                  </a:lnTo>
                  <a:lnTo>
                    <a:pt x="1224229" y="121450"/>
                  </a:lnTo>
                  <a:lnTo>
                    <a:pt x="1326083" y="127901"/>
                  </a:lnTo>
                  <a:lnTo>
                    <a:pt x="1427911" y="134937"/>
                  </a:lnTo>
                  <a:lnTo>
                    <a:pt x="1529689" y="142582"/>
                  </a:lnTo>
                  <a:lnTo>
                    <a:pt x="1631429" y="150812"/>
                  </a:lnTo>
                  <a:lnTo>
                    <a:pt x="1733118" y="159651"/>
                  </a:lnTo>
                  <a:lnTo>
                    <a:pt x="1834756" y="169087"/>
                  </a:lnTo>
                  <a:lnTo>
                    <a:pt x="1936343" y="179108"/>
                  </a:lnTo>
                  <a:lnTo>
                    <a:pt x="2037867" y="189738"/>
                  </a:lnTo>
                  <a:lnTo>
                    <a:pt x="2139327" y="200964"/>
                  </a:lnTo>
                  <a:lnTo>
                    <a:pt x="2240724" y="212801"/>
                  </a:lnTo>
                  <a:lnTo>
                    <a:pt x="2342045" y="225234"/>
                  </a:lnTo>
                  <a:lnTo>
                    <a:pt x="2443302" y="238264"/>
                  </a:lnTo>
                  <a:lnTo>
                    <a:pt x="2544470" y="251891"/>
                  </a:lnTo>
                  <a:lnTo>
                    <a:pt x="2645575" y="266128"/>
                  </a:lnTo>
                  <a:lnTo>
                    <a:pt x="2746578" y="280962"/>
                  </a:lnTo>
                  <a:lnTo>
                    <a:pt x="2847505" y="296405"/>
                  </a:lnTo>
                  <a:lnTo>
                    <a:pt x="2948343" y="312458"/>
                  </a:lnTo>
                  <a:lnTo>
                    <a:pt x="3049079" y="329107"/>
                  </a:lnTo>
                  <a:lnTo>
                    <a:pt x="3149714" y="346367"/>
                  </a:lnTo>
                  <a:lnTo>
                    <a:pt x="3250260" y="364223"/>
                  </a:lnTo>
                  <a:lnTo>
                    <a:pt x="3350691" y="382689"/>
                  </a:lnTo>
                  <a:lnTo>
                    <a:pt x="3451009" y="401751"/>
                  </a:lnTo>
                  <a:lnTo>
                    <a:pt x="3551212" y="421411"/>
                  </a:lnTo>
                  <a:lnTo>
                    <a:pt x="3651288" y="441693"/>
                  </a:lnTo>
                  <a:lnTo>
                    <a:pt x="3751249" y="462572"/>
                  </a:lnTo>
                  <a:lnTo>
                    <a:pt x="3851097" y="484060"/>
                  </a:lnTo>
                  <a:lnTo>
                    <a:pt x="3950805" y="506158"/>
                  </a:lnTo>
                  <a:lnTo>
                    <a:pt x="4050373" y="528866"/>
                  </a:lnTo>
                  <a:lnTo>
                    <a:pt x="4149814" y="552170"/>
                  </a:lnTo>
                  <a:lnTo>
                    <a:pt x="4249115" y="576084"/>
                  </a:lnTo>
                  <a:lnTo>
                    <a:pt x="4348264" y="600608"/>
                  </a:lnTo>
                  <a:lnTo>
                    <a:pt x="4447273" y="625741"/>
                  </a:lnTo>
                  <a:lnTo>
                    <a:pt x="4546117" y="651471"/>
                  </a:lnTo>
                  <a:lnTo>
                    <a:pt x="4644809" y="677811"/>
                  </a:lnTo>
                  <a:lnTo>
                    <a:pt x="4743335" y="704761"/>
                  </a:lnTo>
                  <a:lnTo>
                    <a:pt x="4841697" y="732307"/>
                  </a:lnTo>
                  <a:lnTo>
                    <a:pt x="4939893" y="760476"/>
                  </a:lnTo>
                  <a:lnTo>
                    <a:pt x="5037912" y="789228"/>
                  </a:lnTo>
                  <a:lnTo>
                    <a:pt x="5135753" y="818603"/>
                  </a:lnTo>
                  <a:lnTo>
                    <a:pt x="5233416" y="848575"/>
                  </a:lnTo>
                  <a:lnTo>
                    <a:pt x="5330901" y="879157"/>
                  </a:lnTo>
                  <a:lnTo>
                    <a:pt x="5428183" y="910348"/>
                  </a:lnTo>
                  <a:lnTo>
                    <a:pt x="5525274" y="942136"/>
                  </a:lnTo>
                  <a:lnTo>
                    <a:pt x="5622175" y="974534"/>
                  </a:lnTo>
                  <a:lnTo>
                    <a:pt x="5718861" y="1007529"/>
                  </a:lnTo>
                  <a:lnTo>
                    <a:pt x="5815355" y="1041146"/>
                  </a:lnTo>
                  <a:lnTo>
                    <a:pt x="5911634" y="1075359"/>
                  </a:lnTo>
                  <a:lnTo>
                    <a:pt x="6007697" y="1110170"/>
                  </a:lnTo>
                  <a:lnTo>
                    <a:pt x="6103544" y="1145590"/>
                  </a:lnTo>
                  <a:lnTo>
                    <a:pt x="6199162" y="1181620"/>
                  </a:lnTo>
                  <a:lnTo>
                    <a:pt x="6294564" y="1218247"/>
                  </a:lnTo>
                  <a:lnTo>
                    <a:pt x="6389738" y="1255483"/>
                  </a:lnTo>
                  <a:lnTo>
                    <a:pt x="6484671" y="1293329"/>
                  </a:lnTo>
                  <a:close/>
                </a:path>
                <a:path w="6485255" h="2754629">
                  <a:moveTo>
                    <a:pt x="6484671" y="1236319"/>
                  </a:moveTo>
                  <a:lnTo>
                    <a:pt x="6389903" y="1198092"/>
                  </a:lnTo>
                  <a:lnTo>
                    <a:pt x="6294907" y="1160475"/>
                  </a:lnTo>
                  <a:lnTo>
                    <a:pt x="6199683" y="1123442"/>
                  </a:lnTo>
                  <a:lnTo>
                    <a:pt x="6104217" y="1087018"/>
                  </a:lnTo>
                  <a:lnTo>
                    <a:pt x="6008522" y="1051191"/>
                  </a:lnTo>
                  <a:lnTo>
                    <a:pt x="5912612" y="1015961"/>
                  </a:lnTo>
                  <a:lnTo>
                    <a:pt x="5816473" y="981329"/>
                  </a:lnTo>
                  <a:lnTo>
                    <a:pt x="5720131" y="947305"/>
                  </a:lnTo>
                  <a:lnTo>
                    <a:pt x="5623572" y="913879"/>
                  </a:lnTo>
                  <a:lnTo>
                    <a:pt x="5526811" y="881049"/>
                  </a:lnTo>
                  <a:lnTo>
                    <a:pt x="5429847" y="848817"/>
                  </a:lnTo>
                  <a:lnTo>
                    <a:pt x="5332679" y="817194"/>
                  </a:lnTo>
                  <a:lnTo>
                    <a:pt x="5235308" y="786168"/>
                  </a:lnTo>
                  <a:lnTo>
                    <a:pt x="5137759" y="755738"/>
                  </a:lnTo>
                  <a:lnTo>
                    <a:pt x="5040020" y="725919"/>
                  </a:lnTo>
                  <a:lnTo>
                    <a:pt x="4942103" y="696696"/>
                  </a:lnTo>
                  <a:lnTo>
                    <a:pt x="4843996" y="668083"/>
                  </a:lnTo>
                  <a:lnTo>
                    <a:pt x="4745723" y="640067"/>
                  </a:lnTo>
                  <a:lnTo>
                    <a:pt x="4647273" y="612648"/>
                  </a:lnTo>
                  <a:lnTo>
                    <a:pt x="4548670" y="585825"/>
                  </a:lnTo>
                  <a:lnTo>
                    <a:pt x="4449889" y="559612"/>
                  </a:lnTo>
                  <a:lnTo>
                    <a:pt x="4350956" y="534009"/>
                  </a:lnTo>
                  <a:lnTo>
                    <a:pt x="4251858" y="508990"/>
                  </a:lnTo>
                  <a:lnTo>
                    <a:pt x="4152620" y="484593"/>
                  </a:lnTo>
                  <a:lnTo>
                    <a:pt x="4053230" y="460781"/>
                  </a:lnTo>
                  <a:lnTo>
                    <a:pt x="3953700" y="437578"/>
                  </a:lnTo>
                  <a:lnTo>
                    <a:pt x="3854031" y="414985"/>
                  </a:lnTo>
                  <a:lnTo>
                    <a:pt x="3754221" y="392988"/>
                  </a:lnTo>
                  <a:lnTo>
                    <a:pt x="3654285" y="371602"/>
                  </a:lnTo>
                  <a:lnTo>
                    <a:pt x="3554209" y="350812"/>
                  </a:lnTo>
                  <a:lnTo>
                    <a:pt x="3454031" y="330619"/>
                  </a:lnTo>
                  <a:lnTo>
                    <a:pt x="3353714" y="311035"/>
                  </a:lnTo>
                  <a:lnTo>
                    <a:pt x="3253295" y="292049"/>
                  </a:lnTo>
                  <a:lnTo>
                    <a:pt x="3152749" y="273672"/>
                  </a:lnTo>
                  <a:lnTo>
                    <a:pt x="3052102" y="255879"/>
                  </a:lnTo>
                  <a:lnTo>
                    <a:pt x="2951340" y="238696"/>
                  </a:lnTo>
                  <a:lnTo>
                    <a:pt x="2850489" y="222123"/>
                  </a:lnTo>
                  <a:lnTo>
                    <a:pt x="2749537" y="206133"/>
                  </a:lnTo>
                  <a:lnTo>
                    <a:pt x="2648496" y="190754"/>
                  </a:lnTo>
                  <a:lnTo>
                    <a:pt x="2547353" y="175983"/>
                  </a:lnTo>
                  <a:lnTo>
                    <a:pt x="2446134" y="161798"/>
                  </a:lnTo>
                  <a:lnTo>
                    <a:pt x="2344826" y="148221"/>
                  </a:lnTo>
                  <a:lnTo>
                    <a:pt x="2243442" y="135242"/>
                  </a:lnTo>
                  <a:lnTo>
                    <a:pt x="2141969" y="122847"/>
                  </a:lnTo>
                  <a:lnTo>
                    <a:pt x="2040445" y="111061"/>
                  </a:lnTo>
                  <a:lnTo>
                    <a:pt x="1938832" y="99872"/>
                  </a:lnTo>
                  <a:lnTo>
                    <a:pt x="1837169" y="89281"/>
                  </a:lnTo>
                  <a:lnTo>
                    <a:pt x="1735442" y="79286"/>
                  </a:lnTo>
                  <a:lnTo>
                    <a:pt x="1633651" y="69888"/>
                  </a:lnTo>
                  <a:lnTo>
                    <a:pt x="1531810" y="61087"/>
                  </a:lnTo>
                  <a:lnTo>
                    <a:pt x="1429918" y="52870"/>
                  </a:lnTo>
                  <a:lnTo>
                    <a:pt x="1327975" y="45250"/>
                  </a:lnTo>
                  <a:lnTo>
                    <a:pt x="1225994" y="38227"/>
                  </a:lnTo>
                  <a:lnTo>
                    <a:pt x="1123975" y="31800"/>
                  </a:lnTo>
                  <a:lnTo>
                    <a:pt x="1021905" y="25958"/>
                  </a:lnTo>
                  <a:lnTo>
                    <a:pt x="919810" y="20713"/>
                  </a:lnTo>
                  <a:lnTo>
                    <a:pt x="817689" y="16065"/>
                  </a:lnTo>
                  <a:lnTo>
                    <a:pt x="715543" y="12001"/>
                  </a:lnTo>
                  <a:lnTo>
                    <a:pt x="613371" y="8521"/>
                  </a:lnTo>
                  <a:lnTo>
                    <a:pt x="511187" y="5638"/>
                  </a:lnTo>
                  <a:lnTo>
                    <a:pt x="408978" y="3352"/>
                  </a:lnTo>
                  <a:lnTo>
                    <a:pt x="306768" y="1638"/>
                  </a:lnTo>
                  <a:lnTo>
                    <a:pt x="204546" y="520"/>
                  </a:lnTo>
                  <a:lnTo>
                    <a:pt x="102311" y="0"/>
                  </a:lnTo>
                  <a:lnTo>
                    <a:pt x="88" y="50"/>
                  </a:lnTo>
                  <a:lnTo>
                    <a:pt x="165" y="22161"/>
                  </a:lnTo>
                  <a:lnTo>
                    <a:pt x="102273" y="21767"/>
                  </a:lnTo>
                  <a:lnTo>
                    <a:pt x="204381" y="21958"/>
                  </a:lnTo>
                  <a:lnTo>
                    <a:pt x="306489" y="22733"/>
                  </a:lnTo>
                  <a:lnTo>
                    <a:pt x="408597" y="24091"/>
                  </a:lnTo>
                  <a:lnTo>
                    <a:pt x="510692" y="26047"/>
                  </a:lnTo>
                  <a:lnTo>
                    <a:pt x="612775" y="28587"/>
                  </a:lnTo>
                  <a:lnTo>
                    <a:pt x="714844" y="31711"/>
                  </a:lnTo>
                  <a:lnTo>
                    <a:pt x="816902" y="35433"/>
                  </a:lnTo>
                  <a:lnTo>
                    <a:pt x="918921" y="39738"/>
                  </a:lnTo>
                  <a:lnTo>
                    <a:pt x="1020927" y="44640"/>
                  </a:lnTo>
                  <a:lnTo>
                    <a:pt x="1122895" y="50139"/>
                  </a:lnTo>
                  <a:lnTo>
                    <a:pt x="1224838" y="56222"/>
                  </a:lnTo>
                  <a:lnTo>
                    <a:pt x="1326743" y="62903"/>
                  </a:lnTo>
                  <a:lnTo>
                    <a:pt x="1428610" y="70167"/>
                  </a:lnTo>
                  <a:lnTo>
                    <a:pt x="1530426" y="78041"/>
                  </a:lnTo>
                  <a:lnTo>
                    <a:pt x="1632204" y="86499"/>
                  </a:lnTo>
                  <a:lnTo>
                    <a:pt x="1733918" y="95554"/>
                  </a:lnTo>
                  <a:lnTo>
                    <a:pt x="1835594" y="105194"/>
                  </a:lnTo>
                  <a:lnTo>
                    <a:pt x="1937207" y="115443"/>
                  </a:lnTo>
                  <a:lnTo>
                    <a:pt x="2038743" y="126288"/>
                  </a:lnTo>
                  <a:lnTo>
                    <a:pt x="2140229" y="137718"/>
                  </a:lnTo>
                  <a:lnTo>
                    <a:pt x="2241651" y="149758"/>
                  </a:lnTo>
                  <a:lnTo>
                    <a:pt x="2342997" y="162394"/>
                  </a:lnTo>
                  <a:lnTo>
                    <a:pt x="2444254" y="175628"/>
                  </a:lnTo>
                  <a:lnTo>
                    <a:pt x="2545448" y="189458"/>
                  </a:lnTo>
                  <a:lnTo>
                    <a:pt x="2646553" y="203885"/>
                  </a:lnTo>
                  <a:lnTo>
                    <a:pt x="2747581" y="218922"/>
                  </a:lnTo>
                  <a:lnTo>
                    <a:pt x="2848508" y="234556"/>
                  </a:lnTo>
                  <a:lnTo>
                    <a:pt x="2949346" y="250786"/>
                  </a:lnTo>
                  <a:lnTo>
                    <a:pt x="3050082" y="267614"/>
                  </a:lnTo>
                  <a:lnTo>
                    <a:pt x="3150730" y="285064"/>
                  </a:lnTo>
                  <a:lnTo>
                    <a:pt x="3251263" y="303098"/>
                  </a:lnTo>
                  <a:lnTo>
                    <a:pt x="3351682" y="321741"/>
                  </a:lnTo>
                  <a:lnTo>
                    <a:pt x="3451999" y="340969"/>
                  </a:lnTo>
                  <a:lnTo>
                    <a:pt x="3552190" y="360807"/>
                  </a:lnTo>
                  <a:lnTo>
                    <a:pt x="3652266" y="381254"/>
                  </a:lnTo>
                  <a:lnTo>
                    <a:pt x="3752215" y="402297"/>
                  </a:lnTo>
                  <a:lnTo>
                    <a:pt x="3852037" y="423951"/>
                  </a:lnTo>
                  <a:lnTo>
                    <a:pt x="3951732" y="446214"/>
                  </a:lnTo>
                  <a:lnTo>
                    <a:pt x="4051287" y="469061"/>
                  </a:lnTo>
                  <a:lnTo>
                    <a:pt x="4150715" y="492531"/>
                  </a:lnTo>
                  <a:lnTo>
                    <a:pt x="4249991" y="516585"/>
                  </a:lnTo>
                  <a:lnTo>
                    <a:pt x="4349115" y="541261"/>
                  </a:lnTo>
                  <a:lnTo>
                    <a:pt x="4448099" y="566534"/>
                  </a:lnTo>
                  <a:lnTo>
                    <a:pt x="4546917" y="592404"/>
                  </a:lnTo>
                  <a:lnTo>
                    <a:pt x="4645584" y="618883"/>
                  </a:lnTo>
                  <a:lnTo>
                    <a:pt x="4744085" y="645960"/>
                  </a:lnTo>
                  <a:lnTo>
                    <a:pt x="4842421" y="673633"/>
                  </a:lnTo>
                  <a:lnTo>
                    <a:pt x="4940579" y="701929"/>
                  </a:lnTo>
                  <a:lnTo>
                    <a:pt x="5038560" y="730808"/>
                  </a:lnTo>
                  <a:lnTo>
                    <a:pt x="5136375" y="760298"/>
                  </a:lnTo>
                  <a:lnTo>
                    <a:pt x="5234000" y="790384"/>
                  </a:lnTo>
                  <a:lnTo>
                    <a:pt x="5331434" y="821080"/>
                  </a:lnTo>
                  <a:lnTo>
                    <a:pt x="5428691" y="852373"/>
                  </a:lnTo>
                  <a:lnTo>
                    <a:pt x="5525732" y="884275"/>
                  </a:lnTo>
                  <a:lnTo>
                    <a:pt x="5622595" y="916774"/>
                  </a:lnTo>
                  <a:lnTo>
                    <a:pt x="5719242" y="949871"/>
                  </a:lnTo>
                  <a:lnTo>
                    <a:pt x="5815685" y="983576"/>
                  </a:lnTo>
                  <a:lnTo>
                    <a:pt x="5911913" y="1017879"/>
                  </a:lnTo>
                  <a:lnTo>
                    <a:pt x="6007938" y="1052779"/>
                  </a:lnTo>
                  <a:lnTo>
                    <a:pt x="6103734" y="1088288"/>
                  </a:lnTo>
                  <a:lnTo>
                    <a:pt x="6199314" y="1124394"/>
                  </a:lnTo>
                  <a:lnTo>
                    <a:pt x="6294666" y="1161097"/>
                  </a:lnTo>
                  <a:lnTo>
                    <a:pt x="6389789" y="1198410"/>
                  </a:lnTo>
                  <a:lnTo>
                    <a:pt x="6484671" y="1236319"/>
                  </a:lnTo>
                  <a:close/>
                </a:path>
              </a:pathLst>
            </a:custGeom>
            <a:solidFill>
              <a:srgbClr val="0066B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3808" y="4804765"/>
              <a:ext cx="1062013" cy="1550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1100" y="5045466"/>
              <a:ext cx="2964943" cy="1601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9775" y="4326458"/>
              <a:ext cx="3907523" cy="13624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29708" y="4799012"/>
              <a:ext cx="855344" cy="159385"/>
            </a:xfrm>
            <a:custGeom>
              <a:avLst/>
              <a:gdLst/>
              <a:ahLst/>
              <a:cxnLst/>
              <a:rect l="l" t="t" r="r" b="b"/>
              <a:pathLst>
                <a:path w="855345" h="159385">
                  <a:moveTo>
                    <a:pt x="145402" y="126771"/>
                  </a:moveTo>
                  <a:lnTo>
                    <a:pt x="81661" y="126771"/>
                  </a:lnTo>
                  <a:lnTo>
                    <a:pt x="81661" y="46761"/>
                  </a:lnTo>
                  <a:lnTo>
                    <a:pt x="129336" y="46761"/>
                  </a:lnTo>
                  <a:lnTo>
                    <a:pt x="129336" y="28981"/>
                  </a:lnTo>
                  <a:lnTo>
                    <a:pt x="16078" y="28981"/>
                  </a:lnTo>
                  <a:lnTo>
                    <a:pt x="16078" y="46761"/>
                  </a:lnTo>
                  <a:lnTo>
                    <a:pt x="63055" y="46761"/>
                  </a:lnTo>
                  <a:lnTo>
                    <a:pt x="63055" y="126771"/>
                  </a:lnTo>
                  <a:lnTo>
                    <a:pt x="0" y="126771"/>
                  </a:lnTo>
                  <a:lnTo>
                    <a:pt x="0" y="143281"/>
                  </a:lnTo>
                  <a:lnTo>
                    <a:pt x="145402" y="143281"/>
                  </a:lnTo>
                  <a:lnTo>
                    <a:pt x="145402" y="126771"/>
                  </a:lnTo>
                  <a:close/>
                </a:path>
                <a:path w="855345" h="159385">
                  <a:moveTo>
                    <a:pt x="279044" y="24015"/>
                  </a:moveTo>
                  <a:lnTo>
                    <a:pt x="269151" y="18897"/>
                  </a:lnTo>
                  <a:lnTo>
                    <a:pt x="256590" y="13258"/>
                  </a:lnTo>
                  <a:lnTo>
                    <a:pt x="243090" y="7962"/>
                  </a:lnTo>
                  <a:lnTo>
                    <a:pt x="230365" y="3898"/>
                  </a:lnTo>
                  <a:lnTo>
                    <a:pt x="221576" y="17424"/>
                  </a:lnTo>
                  <a:lnTo>
                    <a:pt x="233997" y="21437"/>
                  </a:lnTo>
                  <a:lnTo>
                    <a:pt x="246570" y="26466"/>
                  </a:lnTo>
                  <a:lnTo>
                    <a:pt x="258775" y="32258"/>
                  </a:lnTo>
                  <a:lnTo>
                    <a:pt x="270090" y="38544"/>
                  </a:lnTo>
                  <a:lnTo>
                    <a:pt x="271602" y="35687"/>
                  </a:lnTo>
                  <a:lnTo>
                    <a:pt x="273646" y="31635"/>
                  </a:lnTo>
                  <a:lnTo>
                    <a:pt x="279044" y="24015"/>
                  </a:lnTo>
                  <a:close/>
                </a:path>
                <a:path w="855345" h="159385">
                  <a:moveTo>
                    <a:pt x="304901" y="53276"/>
                  </a:moveTo>
                  <a:lnTo>
                    <a:pt x="295440" y="43281"/>
                  </a:lnTo>
                  <a:lnTo>
                    <a:pt x="290347" y="44653"/>
                  </a:lnTo>
                  <a:lnTo>
                    <a:pt x="288658" y="44970"/>
                  </a:lnTo>
                  <a:lnTo>
                    <a:pt x="195529" y="44970"/>
                  </a:lnTo>
                  <a:lnTo>
                    <a:pt x="195529" y="60858"/>
                  </a:lnTo>
                  <a:lnTo>
                    <a:pt x="272440" y="60858"/>
                  </a:lnTo>
                  <a:lnTo>
                    <a:pt x="252793" y="80441"/>
                  </a:lnTo>
                  <a:lnTo>
                    <a:pt x="231279" y="96570"/>
                  </a:lnTo>
                  <a:lnTo>
                    <a:pt x="206971" y="109601"/>
                  </a:lnTo>
                  <a:lnTo>
                    <a:pt x="178955" y="119875"/>
                  </a:lnTo>
                  <a:lnTo>
                    <a:pt x="184035" y="126784"/>
                  </a:lnTo>
                  <a:lnTo>
                    <a:pt x="186080" y="129832"/>
                  </a:lnTo>
                  <a:lnTo>
                    <a:pt x="188429" y="135242"/>
                  </a:lnTo>
                  <a:lnTo>
                    <a:pt x="202425" y="130060"/>
                  </a:lnTo>
                  <a:lnTo>
                    <a:pt x="216039" y="123939"/>
                  </a:lnTo>
                  <a:lnTo>
                    <a:pt x="229235" y="116967"/>
                  </a:lnTo>
                  <a:lnTo>
                    <a:pt x="242011" y="109207"/>
                  </a:lnTo>
                  <a:lnTo>
                    <a:pt x="242011" y="159232"/>
                  </a:lnTo>
                  <a:lnTo>
                    <a:pt x="259943" y="159232"/>
                  </a:lnTo>
                  <a:lnTo>
                    <a:pt x="259943" y="109207"/>
                  </a:lnTo>
                  <a:lnTo>
                    <a:pt x="259943" y="96037"/>
                  </a:lnTo>
                  <a:lnTo>
                    <a:pt x="266674" y="90170"/>
                  </a:lnTo>
                  <a:lnTo>
                    <a:pt x="272973" y="84226"/>
                  </a:lnTo>
                  <a:lnTo>
                    <a:pt x="281597" y="75514"/>
                  </a:lnTo>
                  <a:lnTo>
                    <a:pt x="295287" y="61379"/>
                  </a:lnTo>
                  <a:lnTo>
                    <a:pt x="297980" y="58686"/>
                  </a:lnTo>
                  <a:lnTo>
                    <a:pt x="302196" y="55460"/>
                  </a:lnTo>
                  <a:lnTo>
                    <a:pt x="304901" y="53276"/>
                  </a:lnTo>
                  <a:close/>
                </a:path>
                <a:path w="855345" h="159385">
                  <a:moveTo>
                    <a:pt x="322999" y="121386"/>
                  </a:moveTo>
                  <a:lnTo>
                    <a:pt x="310946" y="111112"/>
                  </a:lnTo>
                  <a:lnTo>
                    <a:pt x="298323" y="101752"/>
                  </a:lnTo>
                  <a:lnTo>
                    <a:pt x="287248" y="94259"/>
                  </a:lnTo>
                  <a:lnTo>
                    <a:pt x="279882" y="89611"/>
                  </a:lnTo>
                  <a:lnTo>
                    <a:pt x="268719" y="101765"/>
                  </a:lnTo>
                  <a:lnTo>
                    <a:pt x="278168" y="107645"/>
                  </a:lnTo>
                  <a:lnTo>
                    <a:pt x="289331" y="115404"/>
                  </a:lnTo>
                  <a:lnTo>
                    <a:pt x="301078" y="124726"/>
                  </a:lnTo>
                  <a:lnTo>
                    <a:pt x="312356" y="135242"/>
                  </a:lnTo>
                  <a:lnTo>
                    <a:pt x="313867" y="133057"/>
                  </a:lnTo>
                  <a:lnTo>
                    <a:pt x="319773" y="125095"/>
                  </a:lnTo>
                  <a:lnTo>
                    <a:pt x="322999" y="121386"/>
                  </a:lnTo>
                  <a:close/>
                </a:path>
                <a:path w="855345" h="159385">
                  <a:moveTo>
                    <a:pt x="401701" y="19608"/>
                  </a:moveTo>
                  <a:lnTo>
                    <a:pt x="399478" y="19608"/>
                  </a:lnTo>
                  <a:lnTo>
                    <a:pt x="397802" y="19456"/>
                  </a:lnTo>
                  <a:lnTo>
                    <a:pt x="379895" y="18440"/>
                  </a:lnTo>
                  <a:lnTo>
                    <a:pt x="379895" y="67970"/>
                  </a:lnTo>
                  <a:lnTo>
                    <a:pt x="378650" y="85890"/>
                  </a:lnTo>
                  <a:lnTo>
                    <a:pt x="373405" y="102577"/>
                  </a:lnTo>
                  <a:lnTo>
                    <a:pt x="361848" y="118313"/>
                  </a:lnTo>
                  <a:lnTo>
                    <a:pt x="341693" y="133375"/>
                  </a:lnTo>
                  <a:lnTo>
                    <a:pt x="350469" y="139128"/>
                  </a:lnTo>
                  <a:lnTo>
                    <a:pt x="352831" y="141503"/>
                  </a:lnTo>
                  <a:lnTo>
                    <a:pt x="356209" y="145897"/>
                  </a:lnTo>
                  <a:lnTo>
                    <a:pt x="376593" y="128663"/>
                  </a:lnTo>
                  <a:lnTo>
                    <a:pt x="389597" y="110426"/>
                  </a:lnTo>
                  <a:lnTo>
                    <a:pt x="396468" y="90055"/>
                  </a:lnTo>
                  <a:lnTo>
                    <a:pt x="398487" y="66446"/>
                  </a:lnTo>
                  <a:lnTo>
                    <a:pt x="398487" y="24853"/>
                  </a:lnTo>
                  <a:lnTo>
                    <a:pt x="399846" y="24345"/>
                  </a:lnTo>
                  <a:lnTo>
                    <a:pt x="401701" y="23329"/>
                  </a:lnTo>
                  <a:lnTo>
                    <a:pt x="401701" y="19608"/>
                  </a:lnTo>
                  <a:close/>
                </a:path>
                <a:path w="855345" h="159385">
                  <a:moveTo>
                    <a:pt x="501611" y="84188"/>
                  </a:moveTo>
                  <a:lnTo>
                    <a:pt x="497382" y="79286"/>
                  </a:lnTo>
                  <a:lnTo>
                    <a:pt x="496862" y="78270"/>
                  </a:lnTo>
                  <a:lnTo>
                    <a:pt x="492328" y="68453"/>
                  </a:lnTo>
                  <a:lnTo>
                    <a:pt x="481495" y="82664"/>
                  </a:lnTo>
                  <a:lnTo>
                    <a:pt x="468464" y="96380"/>
                  </a:lnTo>
                  <a:lnTo>
                    <a:pt x="453872" y="108864"/>
                  </a:lnTo>
                  <a:lnTo>
                    <a:pt x="438378" y="119354"/>
                  </a:lnTo>
                  <a:lnTo>
                    <a:pt x="438378" y="22821"/>
                  </a:lnTo>
                  <a:lnTo>
                    <a:pt x="440067" y="21971"/>
                  </a:lnTo>
                  <a:lnTo>
                    <a:pt x="441756" y="21285"/>
                  </a:lnTo>
                  <a:lnTo>
                    <a:pt x="441756" y="17919"/>
                  </a:lnTo>
                  <a:lnTo>
                    <a:pt x="440232" y="17919"/>
                  </a:lnTo>
                  <a:lnTo>
                    <a:pt x="438378" y="17767"/>
                  </a:lnTo>
                  <a:lnTo>
                    <a:pt x="420293" y="16916"/>
                  </a:lnTo>
                  <a:lnTo>
                    <a:pt x="420230" y="131432"/>
                  </a:lnTo>
                  <a:lnTo>
                    <a:pt x="419963" y="135420"/>
                  </a:lnTo>
                  <a:lnTo>
                    <a:pt x="419620" y="138798"/>
                  </a:lnTo>
                  <a:lnTo>
                    <a:pt x="432295" y="147243"/>
                  </a:lnTo>
                  <a:lnTo>
                    <a:pt x="435343" y="144195"/>
                  </a:lnTo>
                  <a:lnTo>
                    <a:pt x="436029" y="143878"/>
                  </a:lnTo>
                  <a:lnTo>
                    <a:pt x="441756" y="139814"/>
                  </a:lnTo>
                  <a:lnTo>
                    <a:pt x="453402" y="131432"/>
                  </a:lnTo>
                  <a:lnTo>
                    <a:pt x="468528" y="119354"/>
                  </a:lnTo>
                  <a:lnTo>
                    <a:pt x="468769" y="119164"/>
                  </a:lnTo>
                  <a:lnTo>
                    <a:pt x="485609" y="103314"/>
                  </a:lnTo>
                  <a:lnTo>
                    <a:pt x="501611" y="84188"/>
                  </a:lnTo>
                  <a:close/>
                </a:path>
                <a:path w="855345" h="159385">
                  <a:moveTo>
                    <a:pt x="665518" y="28244"/>
                  </a:moveTo>
                  <a:lnTo>
                    <a:pt x="659917" y="20307"/>
                  </a:lnTo>
                  <a:lnTo>
                    <a:pt x="652310" y="12509"/>
                  </a:lnTo>
                  <a:lnTo>
                    <a:pt x="649617" y="9804"/>
                  </a:lnTo>
                  <a:lnTo>
                    <a:pt x="639978" y="17246"/>
                  </a:lnTo>
                  <a:lnTo>
                    <a:pt x="646239" y="23177"/>
                  </a:lnTo>
                  <a:lnTo>
                    <a:pt x="652310" y="30772"/>
                  </a:lnTo>
                  <a:lnTo>
                    <a:pt x="656043" y="36017"/>
                  </a:lnTo>
                  <a:lnTo>
                    <a:pt x="661098" y="31623"/>
                  </a:lnTo>
                  <a:lnTo>
                    <a:pt x="662470" y="30276"/>
                  </a:lnTo>
                  <a:lnTo>
                    <a:pt x="665518" y="28244"/>
                  </a:lnTo>
                  <a:close/>
                </a:path>
                <a:path w="855345" h="159385">
                  <a:moveTo>
                    <a:pt x="670242" y="91300"/>
                  </a:moveTo>
                  <a:lnTo>
                    <a:pt x="669163" y="82499"/>
                  </a:lnTo>
                  <a:lnTo>
                    <a:pt x="668210" y="74891"/>
                  </a:lnTo>
                  <a:lnTo>
                    <a:pt x="608037" y="82499"/>
                  </a:lnTo>
                  <a:lnTo>
                    <a:pt x="604291" y="56464"/>
                  </a:lnTo>
                  <a:lnTo>
                    <a:pt x="603973" y="54254"/>
                  </a:lnTo>
                  <a:lnTo>
                    <a:pt x="646760" y="48691"/>
                  </a:lnTo>
                  <a:lnTo>
                    <a:pt x="645528" y="37858"/>
                  </a:lnTo>
                  <a:lnTo>
                    <a:pt x="644880" y="32308"/>
                  </a:lnTo>
                  <a:lnTo>
                    <a:pt x="601611" y="37858"/>
                  </a:lnTo>
                  <a:lnTo>
                    <a:pt x="598068" y="13512"/>
                  </a:lnTo>
                  <a:lnTo>
                    <a:pt x="599757" y="12344"/>
                  </a:lnTo>
                  <a:lnTo>
                    <a:pt x="600760" y="11493"/>
                  </a:lnTo>
                  <a:lnTo>
                    <a:pt x="600760" y="7962"/>
                  </a:lnTo>
                  <a:lnTo>
                    <a:pt x="598246" y="8293"/>
                  </a:lnTo>
                  <a:lnTo>
                    <a:pt x="597217" y="8470"/>
                  </a:lnTo>
                  <a:lnTo>
                    <a:pt x="579475" y="10668"/>
                  </a:lnTo>
                  <a:lnTo>
                    <a:pt x="583692" y="40081"/>
                  </a:lnTo>
                  <a:lnTo>
                    <a:pt x="538403" y="45821"/>
                  </a:lnTo>
                  <a:lnTo>
                    <a:pt x="540423" y="62382"/>
                  </a:lnTo>
                  <a:lnTo>
                    <a:pt x="586066" y="56464"/>
                  </a:lnTo>
                  <a:lnTo>
                    <a:pt x="590283" y="84709"/>
                  </a:lnTo>
                  <a:lnTo>
                    <a:pt x="527392" y="92824"/>
                  </a:lnTo>
                  <a:lnTo>
                    <a:pt x="529412" y="109550"/>
                  </a:lnTo>
                  <a:lnTo>
                    <a:pt x="592632" y="101282"/>
                  </a:lnTo>
                  <a:lnTo>
                    <a:pt x="600925" y="158229"/>
                  </a:lnTo>
                  <a:lnTo>
                    <a:pt x="618667" y="155016"/>
                  </a:lnTo>
                  <a:lnTo>
                    <a:pt x="610882" y="101282"/>
                  </a:lnTo>
                  <a:lnTo>
                    <a:pt x="610552" y="99060"/>
                  </a:lnTo>
                  <a:lnTo>
                    <a:pt x="670242" y="91300"/>
                  </a:lnTo>
                  <a:close/>
                </a:path>
                <a:path w="855345" h="159385">
                  <a:moveTo>
                    <a:pt x="680885" y="17424"/>
                  </a:moveTo>
                  <a:lnTo>
                    <a:pt x="676008" y="11163"/>
                  </a:lnTo>
                  <a:lnTo>
                    <a:pt x="669925" y="4749"/>
                  </a:lnTo>
                  <a:lnTo>
                    <a:pt x="664667" y="0"/>
                  </a:lnTo>
                  <a:lnTo>
                    <a:pt x="655866" y="6604"/>
                  </a:lnTo>
                  <a:lnTo>
                    <a:pt x="662470" y="13017"/>
                  </a:lnTo>
                  <a:lnTo>
                    <a:pt x="668566" y="20955"/>
                  </a:lnTo>
                  <a:lnTo>
                    <a:pt x="671423" y="24853"/>
                  </a:lnTo>
                  <a:lnTo>
                    <a:pt x="674814" y="21640"/>
                  </a:lnTo>
                  <a:lnTo>
                    <a:pt x="677837" y="19608"/>
                  </a:lnTo>
                  <a:lnTo>
                    <a:pt x="680885" y="17424"/>
                  </a:lnTo>
                  <a:close/>
                </a:path>
                <a:path w="855345" h="159385">
                  <a:moveTo>
                    <a:pt x="854951" y="74231"/>
                  </a:moveTo>
                  <a:lnTo>
                    <a:pt x="710399" y="74231"/>
                  </a:lnTo>
                  <a:lnTo>
                    <a:pt x="710399" y="92481"/>
                  </a:lnTo>
                  <a:lnTo>
                    <a:pt x="854951" y="92481"/>
                  </a:lnTo>
                  <a:lnTo>
                    <a:pt x="854951" y="74231"/>
                  </a:lnTo>
                  <a:close/>
                </a:path>
              </a:pathLst>
            </a:custGeom>
            <a:solidFill>
              <a:srgbClr val="0066B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3808" y="4804765"/>
              <a:ext cx="1062013" cy="1550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1100" y="5045466"/>
              <a:ext cx="2964943" cy="1601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49223" y="2060994"/>
              <a:ext cx="790575" cy="194945"/>
            </a:xfrm>
            <a:custGeom>
              <a:avLst/>
              <a:gdLst/>
              <a:ahLst/>
              <a:cxnLst/>
              <a:rect l="l" t="t" r="r" b="b"/>
              <a:pathLst>
                <a:path w="790575" h="194944">
                  <a:moveTo>
                    <a:pt x="155625" y="47752"/>
                  </a:moveTo>
                  <a:lnTo>
                    <a:pt x="31711" y="47752"/>
                  </a:lnTo>
                  <a:lnTo>
                    <a:pt x="31711" y="66205"/>
                  </a:lnTo>
                  <a:lnTo>
                    <a:pt x="155625" y="66205"/>
                  </a:lnTo>
                  <a:lnTo>
                    <a:pt x="155625" y="47752"/>
                  </a:lnTo>
                  <a:close/>
                </a:path>
                <a:path w="790575" h="194944">
                  <a:moveTo>
                    <a:pt x="156032" y="77990"/>
                  </a:moveTo>
                  <a:lnTo>
                    <a:pt x="151828" y="73761"/>
                  </a:lnTo>
                  <a:lnTo>
                    <a:pt x="133350" y="73761"/>
                  </a:lnTo>
                  <a:lnTo>
                    <a:pt x="133350" y="90322"/>
                  </a:lnTo>
                  <a:lnTo>
                    <a:pt x="133350" y="98818"/>
                  </a:lnTo>
                  <a:lnTo>
                    <a:pt x="53924" y="98818"/>
                  </a:lnTo>
                  <a:lnTo>
                    <a:pt x="53924" y="90322"/>
                  </a:lnTo>
                  <a:lnTo>
                    <a:pt x="133350" y="90322"/>
                  </a:lnTo>
                  <a:lnTo>
                    <a:pt x="133350" y="73761"/>
                  </a:lnTo>
                  <a:lnTo>
                    <a:pt x="35471" y="73761"/>
                  </a:lnTo>
                  <a:lnTo>
                    <a:pt x="31242" y="77990"/>
                  </a:lnTo>
                  <a:lnTo>
                    <a:pt x="31242" y="115354"/>
                  </a:lnTo>
                  <a:lnTo>
                    <a:pt x="156032" y="115354"/>
                  </a:lnTo>
                  <a:lnTo>
                    <a:pt x="156032" y="98818"/>
                  </a:lnTo>
                  <a:lnTo>
                    <a:pt x="156032" y="90322"/>
                  </a:lnTo>
                  <a:lnTo>
                    <a:pt x="156032" y="77990"/>
                  </a:lnTo>
                  <a:close/>
                </a:path>
                <a:path w="790575" h="194944">
                  <a:moveTo>
                    <a:pt x="174993" y="127571"/>
                  </a:moveTo>
                  <a:lnTo>
                    <a:pt x="170345" y="122923"/>
                  </a:lnTo>
                  <a:lnTo>
                    <a:pt x="152285" y="122923"/>
                  </a:lnTo>
                  <a:lnTo>
                    <a:pt x="152285" y="141363"/>
                  </a:lnTo>
                  <a:lnTo>
                    <a:pt x="152285" y="149860"/>
                  </a:lnTo>
                  <a:lnTo>
                    <a:pt x="152285" y="165938"/>
                  </a:lnTo>
                  <a:lnTo>
                    <a:pt x="152285" y="174447"/>
                  </a:lnTo>
                  <a:lnTo>
                    <a:pt x="105016" y="174447"/>
                  </a:lnTo>
                  <a:lnTo>
                    <a:pt x="105016" y="165938"/>
                  </a:lnTo>
                  <a:lnTo>
                    <a:pt x="152285" y="165938"/>
                  </a:lnTo>
                  <a:lnTo>
                    <a:pt x="152285" y="149860"/>
                  </a:lnTo>
                  <a:lnTo>
                    <a:pt x="105016" y="149860"/>
                  </a:lnTo>
                  <a:lnTo>
                    <a:pt x="105016" y="141363"/>
                  </a:lnTo>
                  <a:lnTo>
                    <a:pt x="152285" y="141363"/>
                  </a:lnTo>
                  <a:lnTo>
                    <a:pt x="152285" y="122923"/>
                  </a:lnTo>
                  <a:lnTo>
                    <a:pt x="82296" y="122923"/>
                  </a:lnTo>
                  <a:lnTo>
                    <a:pt x="82296" y="141363"/>
                  </a:lnTo>
                  <a:lnTo>
                    <a:pt x="82296" y="149860"/>
                  </a:lnTo>
                  <a:lnTo>
                    <a:pt x="82296" y="165938"/>
                  </a:lnTo>
                  <a:lnTo>
                    <a:pt x="82296" y="174447"/>
                  </a:lnTo>
                  <a:lnTo>
                    <a:pt x="35013" y="174447"/>
                  </a:lnTo>
                  <a:lnTo>
                    <a:pt x="35013" y="165938"/>
                  </a:lnTo>
                  <a:lnTo>
                    <a:pt x="82296" y="165938"/>
                  </a:lnTo>
                  <a:lnTo>
                    <a:pt x="82296" y="149860"/>
                  </a:lnTo>
                  <a:lnTo>
                    <a:pt x="35013" y="149860"/>
                  </a:lnTo>
                  <a:lnTo>
                    <a:pt x="35013" y="141363"/>
                  </a:lnTo>
                  <a:lnTo>
                    <a:pt x="82296" y="141363"/>
                  </a:lnTo>
                  <a:lnTo>
                    <a:pt x="82296" y="122923"/>
                  </a:lnTo>
                  <a:lnTo>
                    <a:pt x="16967" y="122923"/>
                  </a:lnTo>
                  <a:lnTo>
                    <a:pt x="12319" y="127571"/>
                  </a:lnTo>
                  <a:lnTo>
                    <a:pt x="12319" y="194779"/>
                  </a:lnTo>
                  <a:lnTo>
                    <a:pt x="174993" y="194779"/>
                  </a:lnTo>
                  <a:lnTo>
                    <a:pt x="174993" y="174447"/>
                  </a:lnTo>
                  <a:lnTo>
                    <a:pt x="174993" y="165938"/>
                  </a:lnTo>
                  <a:lnTo>
                    <a:pt x="174993" y="149860"/>
                  </a:lnTo>
                  <a:lnTo>
                    <a:pt x="174993" y="141363"/>
                  </a:lnTo>
                  <a:lnTo>
                    <a:pt x="174993" y="127571"/>
                  </a:lnTo>
                  <a:close/>
                </a:path>
                <a:path w="790575" h="194944">
                  <a:moveTo>
                    <a:pt x="187261" y="23609"/>
                  </a:moveTo>
                  <a:lnTo>
                    <a:pt x="182600" y="18923"/>
                  </a:lnTo>
                  <a:lnTo>
                    <a:pt x="176872" y="18923"/>
                  </a:lnTo>
                  <a:lnTo>
                    <a:pt x="105918" y="18923"/>
                  </a:lnTo>
                  <a:lnTo>
                    <a:pt x="105918" y="0"/>
                  </a:lnTo>
                  <a:lnTo>
                    <a:pt x="81356" y="0"/>
                  </a:lnTo>
                  <a:lnTo>
                    <a:pt x="81356" y="18923"/>
                  </a:lnTo>
                  <a:lnTo>
                    <a:pt x="4635" y="18923"/>
                  </a:lnTo>
                  <a:lnTo>
                    <a:pt x="0" y="23609"/>
                  </a:lnTo>
                  <a:lnTo>
                    <a:pt x="0" y="66205"/>
                  </a:lnTo>
                  <a:lnTo>
                    <a:pt x="22733" y="66205"/>
                  </a:lnTo>
                  <a:lnTo>
                    <a:pt x="22733" y="39751"/>
                  </a:lnTo>
                  <a:lnTo>
                    <a:pt x="164566" y="39751"/>
                  </a:lnTo>
                  <a:lnTo>
                    <a:pt x="164566" y="66205"/>
                  </a:lnTo>
                  <a:lnTo>
                    <a:pt x="187261" y="66205"/>
                  </a:lnTo>
                  <a:lnTo>
                    <a:pt x="187261" y="23609"/>
                  </a:lnTo>
                  <a:close/>
                </a:path>
                <a:path w="790575" h="194944">
                  <a:moveTo>
                    <a:pt x="385762" y="61950"/>
                  </a:moveTo>
                  <a:lnTo>
                    <a:pt x="305841" y="61950"/>
                  </a:lnTo>
                  <a:lnTo>
                    <a:pt x="305841" y="7340"/>
                  </a:lnTo>
                  <a:lnTo>
                    <a:pt x="278409" y="7340"/>
                  </a:lnTo>
                  <a:lnTo>
                    <a:pt x="278409" y="61950"/>
                  </a:lnTo>
                  <a:lnTo>
                    <a:pt x="198513" y="61950"/>
                  </a:lnTo>
                  <a:lnTo>
                    <a:pt x="198513" y="86080"/>
                  </a:lnTo>
                  <a:lnTo>
                    <a:pt x="278409" y="86080"/>
                  </a:lnTo>
                  <a:lnTo>
                    <a:pt x="278409" y="167360"/>
                  </a:lnTo>
                  <a:lnTo>
                    <a:pt x="214109" y="167360"/>
                  </a:lnTo>
                  <a:lnTo>
                    <a:pt x="214109" y="191490"/>
                  </a:lnTo>
                  <a:lnTo>
                    <a:pt x="370154" y="191490"/>
                  </a:lnTo>
                  <a:lnTo>
                    <a:pt x="370154" y="167360"/>
                  </a:lnTo>
                  <a:lnTo>
                    <a:pt x="305841" y="167360"/>
                  </a:lnTo>
                  <a:lnTo>
                    <a:pt x="305841" y="86080"/>
                  </a:lnTo>
                  <a:lnTo>
                    <a:pt x="385762" y="86080"/>
                  </a:lnTo>
                  <a:lnTo>
                    <a:pt x="385762" y="61950"/>
                  </a:lnTo>
                  <a:close/>
                </a:path>
                <a:path w="790575" h="194944">
                  <a:moveTo>
                    <a:pt x="469811" y="82219"/>
                  </a:moveTo>
                  <a:lnTo>
                    <a:pt x="426313" y="82219"/>
                  </a:lnTo>
                  <a:lnTo>
                    <a:pt x="426313" y="96888"/>
                  </a:lnTo>
                  <a:lnTo>
                    <a:pt x="469811" y="96888"/>
                  </a:lnTo>
                  <a:lnTo>
                    <a:pt x="469811" y="82219"/>
                  </a:lnTo>
                  <a:close/>
                </a:path>
                <a:path w="790575" h="194944">
                  <a:moveTo>
                    <a:pt x="469811" y="59537"/>
                  </a:moveTo>
                  <a:lnTo>
                    <a:pt x="426313" y="59537"/>
                  </a:lnTo>
                  <a:lnTo>
                    <a:pt x="426313" y="74206"/>
                  </a:lnTo>
                  <a:lnTo>
                    <a:pt x="469811" y="74206"/>
                  </a:lnTo>
                  <a:lnTo>
                    <a:pt x="469811" y="59537"/>
                  </a:lnTo>
                  <a:close/>
                </a:path>
                <a:path w="790575" h="194944">
                  <a:moveTo>
                    <a:pt x="554951" y="82219"/>
                  </a:moveTo>
                  <a:lnTo>
                    <a:pt x="511441" y="82219"/>
                  </a:lnTo>
                  <a:lnTo>
                    <a:pt x="511441" y="96888"/>
                  </a:lnTo>
                  <a:lnTo>
                    <a:pt x="554951" y="96888"/>
                  </a:lnTo>
                  <a:lnTo>
                    <a:pt x="554951" y="82219"/>
                  </a:lnTo>
                  <a:close/>
                </a:path>
                <a:path w="790575" h="194944">
                  <a:moveTo>
                    <a:pt x="554951" y="59537"/>
                  </a:moveTo>
                  <a:lnTo>
                    <a:pt x="511441" y="59537"/>
                  </a:lnTo>
                  <a:lnTo>
                    <a:pt x="511441" y="74206"/>
                  </a:lnTo>
                  <a:lnTo>
                    <a:pt x="554951" y="74206"/>
                  </a:lnTo>
                  <a:lnTo>
                    <a:pt x="554951" y="59537"/>
                  </a:lnTo>
                  <a:close/>
                </a:path>
                <a:path w="790575" h="194944">
                  <a:moveTo>
                    <a:pt x="584212" y="38188"/>
                  </a:moveTo>
                  <a:lnTo>
                    <a:pt x="579551" y="33528"/>
                  </a:lnTo>
                  <a:lnTo>
                    <a:pt x="502881" y="33528"/>
                  </a:lnTo>
                  <a:lnTo>
                    <a:pt x="502881" y="24523"/>
                  </a:lnTo>
                  <a:lnTo>
                    <a:pt x="564400" y="24523"/>
                  </a:lnTo>
                  <a:lnTo>
                    <a:pt x="564400" y="7493"/>
                  </a:lnTo>
                  <a:lnTo>
                    <a:pt x="425335" y="7493"/>
                  </a:lnTo>
                  <a:lnTo>
                    <a:pt x="425335" y="24523"/>
                  </a:lnTo>
                  <a:lnTo>
                    <a:pt x="478320" y="24523"/>
                  </a:lnTo>
                  <a:lnTo>
                    <a:pt x="478320" y="33528"/>
                  </a:lnTo>
                  <a:lnTo>
                    <a:pt x="401688" y="33528"/>
                  </a:lnTo>
                  <a:lnTo>
                    <a:pt x="397002" y="38188"/>
                  </a:lnTo>
                  <a:lnTo>
                    <a:pt x="397002" y="78917"/>
                  </a:lnTo>
                  <a:lnTo>
                    <a:pt x="417791" y="78917"/>
                  </a:lnTo>
                  <a:lnTo>
                    <a:pt x="417791" y="51473"/>
                  </a:lnTo>
                  <a:lnTo>
                    <a:pt x="478320" y="51473"/>
                  </a:lnTo>
                  <a:lnTo>
                    <a:pt x="478320" y="96888"/>
                  </a:lnTo>
                  <a:lnTo>
                    <a:pt x="502881" y="96888"/>
                  </a:lnTo>
                  <a:lnTo>
                    <a:pt x="502881" y="51473"/>
                  </a:lnTo>
                  <a:lnTo>
                    <a:pt x="563397" y="51473"/>
                  </a:lnTo>
                  <a:lnTo>
                    <a:pt x="563397" y="78917"/>
                  </a:lnTo>
                  <a:lnTo>
                    <a:pt x="584212" y="78917"/>
                  </a:lnTo>
                  <a:lnTo>
                    <a:pt x="584212" y="38188"/>
                  </a:lnTo>
                  <a:close/>
                </a:path>
                <a:path w="790575" h="194944">
                  <a:moveTo>
                    <a:pt x="595566" y="164490"/>
                  </a:moveTo>
                  <a:lnTo>
                    <a:pt x="572871" y="157873"/>
                  </a:lnTo>
                  <a:lnTo>
                    <a:pt x="572871" y="175856"/>
                  </a:lnTo>
                  <a:lnTo>
                    <a:pt x="502881" y="175856"/>
                  </a:lnTo>
                  <a:lnTo>
                    <a:pt x="502881" y="167830"/>
                  </a:lnTo>
                  <a:lnTo>
                    <a:pt x="565315" y="167830"/>
                  </a:lnTo>
                  <a:lnTo>
                    <a:pt x="565315" y="151739"/>
                  </a:lnTo>
                  <a:lnTo>
                    <a:pt x="565315" y="143217"/>
                  </a:lnTo>
                  <a:lnTo>
                    <a:pt x="565315" y="129019"/>
                  </a:lnTo>
                  <a:lnTo>
                    <a:pt x="565315" y="120510"/>
                  </a:lnTo>
                  <a:lnTo>
                    <a:pt x="565315" y="108635"/>
                  </a:lnTo>
                  <a:lnTo>
                    <a:pt x="560666" y="103987"/>
                  </a:lnTo>
                  <a:lnTo>
                    <a:pt x="540753" y="103987"/>
                  </a:lnTo>
                  <a:lnTo>
                    <a:pt x="540753" y="120510"/>
                  </a:lnTo>
                  <a:lnTo>
                    <a:pt x="540753" y="129019"/>
                  </a:lnTo>
                  <a:lnTo>
                    <a:pt x="540753" y="143217"/>
                  </a:lnTo>
                  <a:lnTo>
                    <a:pt x="540753" y="151739"/>
                  </a:lnTo>
                  <a:lnTo>
                    <a:pt x="502894" y="151739"/>
                  </a:lnTo>
                  <a:lnTo>
                    <a:pt x="502894" y="143217"/>
                  </a:lnTo>
                  <a:lnTo>
                    <a:pt x="540753" y="143217"/>
                  </a:lnTo>
                  <a:lnTo>
                    <a:pt x="540753" y="129019"/>
                  </a:lnTo>
                  <a:lnTo>
                    <a:pt x="502894" y="129019"/>
                  </a:lnTo>
                  <a:lnTo>
                    <a:pt x="502894" y="120510"/>
                  </a:lnTo>
                  <a:lnTo>
                    <a:pt x="540753" y="120510"/>
                  </a:lnTo>
                  <a:lnTo>
                    <a:pt x="540753" y="103987"/>
                  </a:lnTo>
                  <a:lnTo>
                    <a:pt x="478332" y="103987"/>
                  </a:lnTo>
                  <a:lnTo>
                    <a:pt x="478332" y="120510"/>
                  </a:lnTo>
                  <a:lnTo>
                    <a:pt x="478332" y="129019"/>
                  </a:lnTo>
                  <a:lnTo>
                    <a:pt x="478332" y="143217"/>
                  </a:lnTo>
                  <a:lnTo>
                    <a:pt x="478332" y="151739"/>
                  </a:lnTo>
                  <a:lnTo>
                    <a:pt x="440499" y="151739"/>
                  </a:lnTo>
                  <a:lnTo>
                    <a:pt x="440499" y="143217"/>
                  </a:lnTo>
                  <a:lnTo>
                    <a:pt x="478332" y="143217"/>
                  </a:lnTo>
                  <a:lnTo>
                    <a:pt x="478332" y="129019"/>
                  </a:lnTo>
                  <a:lnTo>
                    <a:pt x="440499" y="129019"/>
                  </a:lnTo>
                  <a:lnTo>
                    <a:pt x="440499" y="120510"/>
                  </a:lnTo>
                  <a:lnTo>
                    <a:pt x="478332" y="120510"/>
                  </a:lnTo>
                  <a:lnTo>
                    <a:pt x="478332" y="103987"/>
                  </a:lnTo>
                  <a:lnTo>
                    <a:pt x="420547" y="103987"/>
                  </a:lnTo>
                  <a:lnTo>
                    <a:pt x="415912" y="108635"/>
                  </a:lnTo>
                  <a:lnTo>
                    <a:pt x="415925" y="167830"/>
                  </a:lnTo>
                  <a:lnTo>
                    <a:pt x="478332" y="167830"/>
                  </a:lnTo>
                  <a:lnTo>
                    <a:pt x="478332" y="187972"/>
                  </a:lnTo>
                  <a:lnTo>
                    <a:pt x="485114" y="194779"/>
                  </a:lnTo>
                  <a:lnTo>
                    <a:pt x="590918" y="194779"/>
                  </a:lnTo>
                  <a:lnTo>
                    <a:pt x="595566" y="190106"/>
                  </a:lnTo>
                  <a:lnTo>
                    <a:pt x="595566" y="175856"/>
                  </a:lnTo>
                  <a:lnTo>
                    <a:pt x="595566" y="164490"/>
                  </a:lnTo>
                  <a:close/>
                </a:path>
                <a:path w="790575" h="194944">
                  <a:moveTo>
                    <a:pt x="790206" y="75615"/>
                  </a:moveTo>
                  <a:lnTo>
                    <a:pt x="764667" y="75615"/>
                  </a:lnTo>
                  <a:lnTo>
                    <a:pt x="778103" y="51955"/>
                  </a:lnTo>
                  <a:lnTo>
                    <a:pt x="782942" y="43446"/>
                  </a:lnTo>
                  <a:lnTo>
                    <a:pt x="788301" y="33997"/>
                  </a:lnTo>
                  <a:lnTo>
                    <a:pt x="759942" y="33997"/>
                  </a:lnTo>
                  <a:lnTo>
                    <a:pt x="759942" y="103987"/>
                  </a:lnTo>
                  <a:lnTo>
                    <a:pt x="734517" y="103987"/>
                  </a:lnTo>
                  <a:lnTo>
                    <a:pt x="734085" y="100863"/>
                  </a:lnTo>
                  <a:lnTo>
                    <a:pt x="733767" y="97904"/>
                  </a:lnTo>
                  <a:lnTo>
                    <a:pt x="733488" y="94526"/>
                  </a:lnTo>
                  <a:lnTo>
                    <a:pt x="757097" y="94526"/>
                  </a:lnTo>
                  <a:lnTo>
                    <a:pt x="757720" y="97904"/>
                  </a:lnTo>
                  <a:lnTo>
                    <a:pt x="758799" y="101307"/>
                  </a:lnTo>
                  <a:lnTo>
                    <a:pt x="759942" y="103987"/>
                  </a:lnTo>
                  <a:lnTo>
                    <a:pt x="759942" y="33997"/>
                  </a:lnTo>
                  <a:lnTo>
                    <a:pt x="757097" y="33997"/>
                  </a:lnTo>
                  <a:lnTo>
                    <a:pt x="770331" y="11303"/>
                  </a:lnTo>
                  <a:lnTo>
                    <a:pt x="754278" y="11303"/>
                  </a:lnTo>
                  <a:lnTo>
                    <a:pt x="754278" y="51955"/>
                  </a:lnTo>
                  <a:lnTo>
                    <a:pt x="742911" y="70916"/>
                  </a:lnTo>
                  <a:lnTo>
                    <a:pt x="741273" y="73710"/>
                  </a:lnTo>
                  <a:lnTo>
                    <a:pt x="738238" y="75615"/>
                  </a:lnTo>
                  <a:lnTo>
                    <a:pt x="732485" y="75615"/>
                  </a:lnTo>
                  <a:lnTo>
                    <a:pt x="732485" y="51955"/>
                  </a:lnTo>
                  <a:lnTo>
                    <a:pt x="754278" y="51955"/>
                  </a:lnTo>
                  <a:lnTo>
                    <a:pt x="754278" y="11303"/>
                  </a:lnTo>
                  <a:lnTo>
                    <a:pt x="745744" y="11303"/>
                  </a:lnTo>
                  <a:lnTo>
                    <a:pt x="732485" y="33997"/>
                  </a:lnTo>
                  <a:lnTo>
                    <a:pt x="732485" y="7518"/>
                  </a:lnTo>
                  <a:lnTo>
                    <a:pt x="709803" y="7518"/>
                  </a:lnTo>
                  <a:lnTo>
                    <a:pt x="709803" y="33997"/>
                  </a:lnTo>
                  <a:lnTo>
                    <a:pt x="709803" y="43446"/>
                  </a:lnTo>
                  <a:lnTo>
                    <a:pt x="709803" y="75615"/>
                  </a:lnTo>
                  <a:lnTo>
                    <a:pt x="690918" y="75615"/>
                  </a:lnTo>
                  <a:lnTo>
                    <a:pt x="704811" y="51955"/>
                  </a:lnTo>
                  <a:lnTo>
                    <a:pt x="709803" y="43446"/>
                  </a:lnTo>
                  <a:lnTo>
                    <a:pt x="709803" y="33997"/>
                  </a:lnTo>
                  <a:lnTo>
                    <a:pt x="686193" y="33997"/>
                  </a:lnTo>
                  <a:lnTo>
                    <a:pt x="699401" y="11303"/>
                  </a:lnTo>
                  <a:lnTo>
                    <a:pt x="681151" y="11303"/>
                  </a:lnTo>
                  <a:lnTo>
                    <a:pt x="681151" y="51955"/>
                  </a:lnTo>
                  <a:lnTo>
                    <a:pt x="670077" y="70916"/>
                  </a:lnTo>
                  <a:lnTo>
                    <a:pt x="668680" y="73329"/>
                  </a:lnTo>
                  <a:lnTo>
                    <a:pt x="665010" y="75615"/>
                  </a:lnTo>
                  <a:lnTo>
                    <a:pt x="657809" y="75615"/>
                  </a:lnTo>
                  <a:lnTo>
                    <a:pt x="657809" y="89281"/>
                  </a:lnTo>
                  <a:lnTo>
                    <a:pt x="655167" y="87566"/>
                  </a:lnTo>
                  <a:lnTo>
                    <a:pt x="648627" y="81699"/>
                  </a:lnTo>
                  <a:lnTo>
                    <a:pt x="646455" y="70916"/>
                  </a:lnTo>
                  <a:lnTo>
                    <a:pt x="646442" y="62382"/>
                  </a:lnTo>
                  <a:lnTo>
                    <a:pt x="658761" y="62382"/>
                  </a:lnTo>
                  <a:lnTo>
                    <a:pt x="658761" y="51955"/>
                  </a:lnTo>
                  <a:lnTo>
                    <a:pt x="681151" y="51955"/>
                  </a:lnTo>
                  <a:lnTo>
                    <a:pt x="681151" y="11303"/>
                  </a:lnTo>
                  <a:lnTo>
                    <a:pt x="675792" y="11303"/>
                  </a:lnTo>
                  <a:lnTo>
                    <a:pt x="658075" y="41554"/>
                  </a:lnTo>
                  <a:lnTo>
                    <a:pt x="646442" y="41554"/>
                  </a:lnTo>
                  <a:lnTo>
                    <a:pt x="646442" y="7518"/>
                  </a:lnTo>
                  <a:lnTo>
                    <a:pt x="624700" y="7518"/>
                  </a:lnTo>
                  <a:lnTo>
                    <a:pt x="624700" y="41554"/>
                  </a:lnTo>
                  <a:lnTo>
                    <a:pt x="602945" y="41554"/>
                  </a:lnTo>
                  <a:lnTo>
                    <a:pt x="602945" y="62382"/>
                  </a:lnTo>
                  <a:lnTo>
                    <a:pt x="624700" y="62382"/>
                  </a:lnTo>
                  <a:lnTo>
                    <a:pt x="622376" y="87795"/>
                  </a:lnTo>
                  <a:lnTo>
                    <a:pt x="616686" y="103632"/>
                  </a:lnTo>
                  <a:lnTo>
                    <a:pt x="609574" y="112560"/>
                  </a:lnTo>
                  <a:lnTo>
                    <a:pt x="602945" y="117221"/>
                  </a:lnTo>
                  <a:lnTo>
                    <a:pt x="602945" y="141820"/>
                  </a:lnTo>
                  <a:lnTo>
                    <a:pt x="607542" y="139966"/>
                  </a:lnTo>
                  <a:lnTo>
                    <a:pt x="613968" y="136067"/>
                  </a:lnTo>
                  <a:lnTo>
                    <a:pt x="620306" y="130810"/>
                  </a:lnTo>
                  <a:lnTo>
                    <a:pt x="624700" y="124802"/>
                  </a:lnTo>
                  <a:lnTo>
                    <a:pt x="624700" y="194779"/>
                  </a:lnTo>
                  <a:lnTo>
                    <a:pt x="646442" y="194779"/>
                  </a:lnTo>
                  <a:lnTo>
                    <a:pt x="646442" y="124802"/>
                  </a:lnTo>
                  <a:lnTo>
                    <a:pt x="646442" y="108712"/>
                  </a:lnTo>
                  <a:lnTo>
                    <a:pt x="648081" y="110451"/>
                  </a:lnTo>
                  <a:lnTo>
                    <a:pt x="654824" y="114744"/>
                  </a:lnTo>
                  <a:lnTo>
                    <a:pt x="658761" y="116281"/>
                  </a:lnTo>
                  <a:lnTo>
                    <a:pt x="658761" y="108712"/>
                  </a:lnTo>
                  <a:lnTo>
                    <a:pt x="658761" y="94526"/>
                  </a:lnTo>
                  <a:lnTo>
                    <a:pt x="710996" y="94526"/>
                  </a:lnTo>
                  <a:lnTo>
                    <a:pt x="711682" y="100863"/>
                  </a:lnTo>
                  <a:lnTo>
                    <a:pt x="712177" y="103987"/>
                  </a:lnTo>
                  <a:lnTo>
                    <a:pt x="668769" y="103987"/>
                  </a:lnTo>
                  <a:lnTo>
                    <a:pt x="665378" y="107353"/>
                  </a:lnTo>
                  <a:lnTo>
                    <a:pt x="665378" y="168109"/>
                  </a:lnTo>
                  <a:lnTo>
                    <a:pt x="661162" y="172351"/>
                  </a:lnTo>
                  <a:lnTo>
                    <a:pt x="655929" y="172351"/>
                  </a:lnTo>
                  <a:lnTo>
                    <a:pt x="655929" y="194691"/>
                  </a:lnTo>
                  <a:lnTo>
                    <a:pt x="661606" y="194691"/>
                  </a:lnTo>
                  <a:lnTo>
                    <a:pt x="671918" y="192354"/>
                  </a:lnTo>
                  <a:lnTo>
                    <a:pt x="679996" y="186918"/>
                  </a:lnTo>
                  <a:lnTo>
                    <a:pt x="685266" y="177431"/>
                  </a:lnTo>
                  <a:lnTo>
                    <a:pt x="687070" y="163487"/>
                  </a:lnTo>
                  <a:lnTo>
                    <a:pt x="687146" y="154114"/>
                  </a:lnTo>
                  <a:lnTo>
                    <a:pt x="693610" y="154978"/>
                  </a:lnTo>
                  <a:lnTo>
                    <a:pt x="700443" y="156908"/>
                  </a:lnTo>
                  <a:lnTo>
                    <a:pt x="707263" y="159575"/>
                  </a:lnTo>
                  <a:lnTo>
                    <a:pt x="713625" y="162636"/>
                  </a:lnTo>
                  <a:lnTo>
                    <a:pt x="713625" y="154114"/>
                  </a:lnTo>
                  <a:lnTo>
                    <a:pt x="713625" y="141820"/>
                  </a:lnTo>
                  <a:lnTo>
                    <a:pt x="707694" y="138645"/>
                  </a:lnTo>
                  <a:lnTo>
                    <a:pt x="701840" y="136182"/>
                  </a:lnTo>
                  <a:lnTo>
                    <a:pt x="695274" y="134404"/>
                  </a:lnTo>
                  <a:lnTo>
                    <a:pt x="687146" y="133299"/>
                  </a:lnTo>
                  <a:lnTo>
                    <a:pt x="687146" y="122897"/>
                  </a:lnTo>
                  <a:lnTo>
                    <a:pt x="715721" y="122897"/>
                  </a:lnTo>
                  <a:lnTo>
                    <a:pt x="718439" y="132994"/>
                  </a:lnTo>
                  <a:lnTo>
                    <a:pt x="721690" y="142671"/>
                  </a:lnTo>
                  <a:lnTo>
                    <a:pt x="725474" y="151828"/>
                  </a:lnTo>
                  <a:lnTo>
                    <a:pt x="729818" y="160401"/>
                  </a:lnTo>
                  <a:lnTo>
                    <a:pt x="722439" y="164947"/>
                  </a:lnTo>
                  <a:lnTo>
                    <a:pt x="714387" y="169011"/>
                  </a:lnTo>
                  <a:lnTo>
                    <a:pt x="705751" y="172402"/>
                  </a:lnTo>
                  <a:lnTo>
                    <a:pt x="696595" y="174917"/>
                  </a:lnTo>
                  <a:lnTo>
                    <a:pt x="696595" y="194614"/>
                  </a:lnTo>
                  <a:lnTo>
                    <a:pt x="710133" y="191135"/>
                  </a:lnTo>
                  <a:lnTo>
                    <a:pt x="722172" y="187236"/>
                  </a:lnTo>
                  <a:lnTo>
                    <a:pt x="732828" y="182816"/>
                  </a:lnTo>
                  <a:lnTo>
                    <a:pt x="742149" y="177787"/>
                  </a:lnTo>
                  <a:lnTo>
                    <a:pt x="748487" y="183616"/>
                  </a:lnTo>
                  <a:lnTo>
                    <a:pt x="755561" y="188328"/>
                  </a:lnTo>
                  <a:lnTo>
                    <a:pt x="763219" y="192011"/>
                  </a:lnTo>
                  <a:lnTo>
                    <a:pt x="771271" y="194779"/>
                  </a:lnTo>
                  <a:lnTo>
                    <a:pt x="790206" y="194779"/>
                  </a:lnTo>
                  <a:lnTo>
                    <a:pt x="790206" y="177787"/>
                  </a:lnTo>
                  <a:lnTo>
                    <a:pt x="790206" y="171577"/>
                  </a:lnTo>
                  <a:lnTo>
                    <a:pt x="790206" y="162128"/>
                  </a:lnTo>
                  <a:lnTo>
                    <a:pt x="771271" y="157391"/>
                  </a:lnTo>
                  <a:lnTo>
                    <a:pt x="771271" y="171577"/>
                  </a:lnTo>
                  <a:lnTo>
                    <a:pt x="767727" y="169367"/>
                  </a:lnTo>
                  <a:lnTo>
                    <a:pt x="763422" y="166408"/>
                  </a:lnTo>
                  <a:lnTo>
                    <a:pt x="760349" y="163487"/>
                  </a:lnTo>
                  <a:lnTo>
                    <a:pt x="768578" y="153771"/>
                  </a:lnTo>
                  <a:lnTo>
                    <a:pt x="773341" y="145757"/>
                  </a:lnTo>
                  <a:lnTo>
                    <a:pt x="774014" y="144640"/>
                  </a:lnTo>
                  <a:lnTo>
                    <a:pt x="776998" y="136677"/>
                  </a:lnTo>
                  <a:lnTo>
                    <a:pt x="777913" y="130467"/>
                  </a:lnTo>
                  <a:lnTo>
                    <a:pt x="756158" y="130467"/>
                  </a:lnTo>
                  <a:lnTo>
                    <a:pt x="756043" y="133756"/>
                  </a:lnTo>
                  <a:lnTo>
                    <a:pt x="752703" y="139471"/>
                  </a:lnTo>
                  <a:lnTo>
                    <a:pt x="746925" y="145757"/>
                  </a:lnTo>
                  <a:lnTo>
                    <a:pt x="743394" y="139141"/>
                  </a:lnTo>
                  <a:lnTo>
                    <a:pt x="740460" y="131521"/>
                  </a:lnTo>
                  <a:lnTo>
                    <a:pt x="738187" y="122897"/>
                  </a:lnTo>
                  <a:lnTo>
                    <a:pt x="790206" y="122897"/>
                  </a:lnTo>
                  <a:lnTo>
                    <a:pt x="790206" y="103987"/>
                  </a:lnTo>
                  <a:lnTo>
                    <a:pt x="780757" y="103987"/>
                  </a:lnTo>
                  <a:lnTo>
                    <a:pt x="779678" y="101485"/>
                  </a:lnTo>
                  <a:lnTo>
                    <a:pt x="778332" y="97142"/>
                  </a:lnTo>
                  <a:lnTo>
                    <a:pt x="777913" y="94526"/>
                  </a:lnTo>
                  <a:lnTo>
                    <a:pt x="790206" y="94526"/>
                  </a:lnTo>
                  <a:lnTo>
                    <a:pt x="790206" y="89281"/>
                  </a:lnTo>
                  <a:lnTo>
                    <a:pt x="790206" y="75615"/>
                  </a:lnTo>
                  <a:close/>
                </a:path>
              </a:pathLst>
            </a:custGeom>
            <a:solidFill>
              <a:srgbClr val="1F1C0A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7700" y="2031188"/>
              <a:ext cx="1468760" cy="4168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94903" y="1890001"/>
              <a:ext cx="6480175" cy="4140200"/>
            </a:xfrm>
            <a:custGeom>
              <a:avLst/>
              <a:gdLst/>
              <a:ahLst/>
              <a:cxnLst/>
              <a:rect l="l" t="t" r="r" b="b"/>
              <a:pathLst>
                <a:path w="6480175" h="4140200">
                  <a:moveTo>
                    <a:pt x="6479997" y="4139996"/>
                  </a:moveTo>
                  <a:lnTo>
                    <a:pt x="0" y="4139996"/>
                  </a:lnTo>
                  <a:lnTo>
                    <a:pt x="0" y="0"/>
                  </a:lnTo>
                  <a:lnTo>
                    <a:pt x="6479997" y="0"/>
                  </a:lnTo>
                  <a:lnTo>
                    <a:pt x="6479997" y="4139996"/>
                  </a:lnTo>
                  <a:close/>
                </a:path>
              </a:pathLst>
            </a:custGeom>
            <a:ln w="72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8946" y="5808688"/>
              <a:ext cx="2035564" cy="775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8319" y="5807442"/>
              <a:ext cx="181438" cy="781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06410" y="5811249"/>
              <a:ext cx="38735" cy="71755"/>
            </a:xfrm>
            <a:custGeom>
              <a:avLst/>
              <a:gdLst/>
              <a:ahLst/>
              <a:cxnLst/>
              <a:rect l="l" t="t" r="r" b="b"/>
              <a:pathLst>
                <a:path w="38735" h="71754">
                  <a:moveTo>
                    <a:pt x="0" y="0"/>
                  </a:moveTo>
                  <a:lnTo>
                    <a:pt x="0" y="71729"/>
                  </a:lnTo>
                  <a:lnTo>
                    <a:pt x="6197" y="71729"/>
                  </a:lnTo>
                  <a:lnTo>
                    <a:pt x="6197" y="30454"/>
                  </a:lnTo>
                  <a:lnTo>
                    <a:pt x="13333" y="33420"/>
                  </a:lnTo>
                  <a:lnTo>
                    <a:pt x="20896" y="36818"/>
                  </a:lnTo>
                  <a:lnTo>
                    <a:pt x="28352" y="40400"/>
                  </a:lnTo>
                  <a:lnTo>
                    <a:pt x="35166" y="43916"/>
                  </a:lnTo>
                  <a:lnTo>
                    <a:pt x="38468" y="38379"/>
                  </a:lnTo>
                  <a:lnTo>
                    <a:pt x="31353" y="34811"/>
                  </a:lnTo>
                  <a:lnTo>
                    <a:pt x="23348" y="31118"/>
                  </a:lnTo>
                  <a:lnTo>
                    <a:pt x="15143" y="27610"/>
                  </a:lnTo>
                  <a:lnTo>
                    <a:pt x="7429" y="24599"/>
                  </a:lnTo>
                  <a:lnTo>
                    <a:pt x="6197" y="26327"/>
                  </a:lnTo>
                  <a:lnTo>
                    <a:pt x="6197" y="2222"/>
                  </a:lnTo>
                  <a:lnTo>
                    <a:pt x="7594" y="1968"/>
                  </a:lnTo>
                  <a:lnTo>
                    <a:pt x="8255" y="1396"/>
                  </a:lnTo>
                  <a:lnTo>
                    <a:pt x="8343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6755" y="5814461"/>
              <a:ext cx="224045" cy="692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0693" y="5809012"/>
              <a:ext cx="402927" cy="7686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349354" y="5810593"/>
              <a:ext cx="121920" cy="73660"/>
            </a:xfrm>
            <a:custGeom>
              <a:avLst/>
              <a:gdLst/>
              <a:ahLst/>
              <a:cxnLst/>
              <a:rect l="l" t="t" r="r" b="b"/>
              <a:pathLst>
                <a:path w="121920" h="73660">
                  <a:moveTo>
                    <a:pt x="38468" y="39039"/>
                  </a:moveTo>
                  <a:lnTo>
                    <a:pt x="31356" y="35471"/>
                  </a:lnTo>
                  <a:lnTo>
                    <a:pt x="23355" y="31775"/>
                  </a:lnTo>
                  <a:lnTo>
                    <a:pt x="15138" y="28270"/>
                  </a:lnTo>
                  <a:lnTo>
                    <a:pt x="7429" y="25260"/>
                  </a:lnTo>
                  <a:lnTo>
                    <a:pt x="6197" y="26987"/>
                  </a:lnTo>
                  <a:lnTo>
                    <a:pt x="6197" y="2882"/>
                  </a:lnTo>
                  <a:lnTo>
                    <a:pt x="7594" y="2628"/>
                  </a:lnTo>
                  <a:lnTo>
                    <a:pt x="8255" y="2057"/>
                  </a:lnTo>
                  <a:lnTo>
                    <a:pt x="8343" y="1143"/>
                  </a:lnTo>
                  <a:lnTo>
                    <a:pt x="0" y="660"/>
                  </a:lnTo>
                  <a:lnTo>
                    <a:pt x="0" y="72390"/>
                  </a:lnTo>
                  <a:lnTo>
                    <a:pt x="6197" y="72390"/>
                  </a:lnTo>
                  <a:lnTo>
                    <a:pt x="6197" y="31115"/>
                  </a:lnTo>
                  <a:lnTo>
                    <a:pt x="13335" y="34086"/>
                  </a:lnTo>
                  <a:lnTo>
                    <a:pt x="20891" y="37477"/>
                  </a:lnTo>
                  <a:lnTo>
                    <a:pt x="28346" y="41059"/>
                  </a:lnTo>
                  <a:lnTo>
                    <a:pt x="35166" y="44577"/>
                  </a:lnTo>
                  <a:lnTo>
                    <a:pt x="38468" y="39039"/>
                  </a:lnTo>
                  <a:close/>
                </a:path>
                <a:path w="121920" h="73660">
                  <a:moveTo>
                    <a:pt x="121754" y="14605"/>
                  </a:moveTo>
                  <a:lnTo>
                    <a:pt x="117297" y="12382"/>
                  </a:lnTo>
                  <a:lnTo>
                    <a:pt x="116154" y="12712"/>
                  </a:lnTo>
                  <a:lnTo>
                    <a:pt x="88734" y="12712"/>
                  </a:lnTo>
                  <a:lnTo>
                    <a:pt x="90297" y="9652"/>
                  </a:lnTo>
                  <a:lnTo>
                    <a:pt x="93370" y="2882"/>
                  </a:lnTo>
                  <a:lnTo>
                    <a:pt x="94437" y="2971"/>
                  </a:lnTo>
                  <a:lnTo>
                    <a:pt x="95262" y="2717"/>
                  </a:lnTo>
                  <a:lnTo>
                    <a:pt x="95580" y="1816"/>
                  </a:lnTo>
                  <a:lnTo>
                    <a:pt x="87744" y="0"/>
                  </a:lnTo>
                  <a:lnTo>
                    <a:pt x="83121" y="10604"/>
                  </a:lnTo>
                  <a:lnTo>
                    <a:pt x="76949" y="20815"/>
                  </a:lnTo>
                  <a:lnTo>
                    <a:pt x="69672" y="29908"/>
                  </a:lnTo>
                  <a:lnTo>
                    <a:pt x="61734" y="37223"/>
                  </a:lnTo>
                  <a:lnTo>
                    <a:pt x="63144" y="38138"/>
                  </a:lnTo>
                  <a:lnTo>
                    <a:pt x="85509" y="18237"/>
                  </a:lnTo>
                  <a:lnTo>
                    <a:pt x="113512" y="18237"/>
                  </a:lnTo>
                  <a:lnTo>
                    <a:pt x="111188" y="26162"/>
                  </a:lnTo>
                  <a:lnTo>
                    <a:pt x="107797" y="33350"/>
                  </a:lnTo>
                  <a:lnTo>
                    <a:pt x="103505" y="40119"/>
                  </a:lnTo>
                  <a:lnTo>
                    <a:pt x="97155" y="36728"/>
                  </a:lnTo>
                  <a:lnTo>
                    <a:pt x="90970" y="33921"/>
                  </a:lnTo>
                  <a:lnTo>
                    <a:pt x="84950" y="31788"/>
                  </a:lnTo>
                  <a:lnTo>
                    <a:pt x="81800" y="36410"/>
                  </a:lnTo>
                  <a:lnTo>
                    <a:pt x="87909" y="38709"/>
                  </a:lnTo>
                  <a:lnTo>
                    <a:pt x="93941" y="41605"/>
                  </a:lnTo>
                  <a:lnTo>
                    <a:pt x="100050" y="44996"/>
                  </a:lnTo>
                  <a:lnTo>
                    <a:pt x="94005" y="52057"/>
                  </a:lnTo>
                  <a:lnTo>
                    <a:pt x="87134" y="58458"/>
                  </a:lnTo>
                  <a:lnTo>
                    <a:pt x="79413" y="64058"/>
                  </a:lnTo>
                  <a:lnTo>
                    <a:pt x="70815" y="68770"/>
                  </a:lnTo>
                  <a:lnTo>
                    <a:pt x="72301" y="69672"/>
                  </a:lnTo>
                  <a:lnTo>
                    <a:pt x="74447" y="71653"/>
                  </a:lnTo>
                  <a:lnTo>
                    <a:pt x="75374" y="73063"/>
                  </a:lnTo>
                  <a:lnTo>
                    <a:pt x="84226" y="68084"/>
                  </a:lnTo>
                  <a:lnTo>
                    <a:pt x="92100" y="62217"/>
                  </a:lnTo>
                  <a:lnTo>
                    <a:pt x="99060" y="55499"/>
                  </a:lnTo>
                  <a:lnTo>
                    <a:pt x="105156" y="47967"/>
                  </a:lnTo>
                  <a:lnTo>
                    <a:pt x="112839" y="52832"/>
                  </a:lnTo>
                  <a:lnTo>
                    <a:pt x="115811" y="55143"/>
                  </a:lnTo>
                  <a:lnTo>
                    <a:pt x="119291" y="49695"/>
                  </a:lnTo>
                  <a:lnTo>
                    <a:pt x="116217" y="47472"/>
                  </a:lnTo>
                  <a:lnTo>
                    <a:pt x="112179" y="44907"/>
                  </a:lnTo>
                  <a:lnTo>
                    <a:pt x="108635" y="42849"/>
                  </a:lnTo>
                  <a:lnTo>
                    <a:pt x="112191" y="36779"/>
                  </a:lnTo>
                  <a:lnTo>
                    <a:pt x="115417" y="30137"/>
                  </a:lnTo>
                  <a:lnTo>
                    <a:pt x="118287" y="23025"/>
                  </a:lnTo>
                  <a:lnTo>
                    <a:pt x="120764" y="15519"/>
                  </a:lnTo>
                  <a:lnTo>
                    <a:pt x="121259" y="15354"/>
                  </a:lnTo>
                  <a:lnTo>
                    <a:pt x="121678" y="15024"/>
                  </a:lnTo>
                  <a:lnTo>
                    <a:pt x="121754" y="1460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96629" y="5808839"/>
              <a:ext cx="177158" cy="767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10593" y="5815711"/>
              <a:ext cx="640715" cy="64135"/>
            </a:xfrm>
            <a:custGeom>
              <a:avLst/>
              <a:gdLst/>
              <a:ahLst/>
              <a:cxnLst/>
              <a:rect l="l" t="t" r="r" b="b"/>
              <a:pathLst>
                <a:path w="640714" h="64135">
                  <a:moveTo>
                    <a:pt x="43916" y="88"/>
                  </a:moveTo>
                  <a:lnTo>
                    <a:pt x="0" y="88"/>
                  </a:lnTo>
                  <a:lnTo>
                    <a:pt x="0" y="5867"/>
                  </a:lnTo>
                  <a:lnTo>
                    <a:pt x="18491" y="5867"/>
                  </a:lnTo>
                  <a:lnTo>
                    <a:pt x="18491" y="62903"/>
                  </a:lnTo>
                  <a:lnTo>
                    <a:pt x="25349" y="62903"/>
                  </a:lnTo>
                  <a:lnTo>
                    <a:pt x="25349" y="5867"/>
                  </a:lnTo>
                  <a:lnTo>
                    <a:pt x="43916" y="5867"/>
                  </a:lnTo>
                  <a:lnTo>
                    <a:pt x="43916" y="88"/>
                  </a:lnTo>
                  <a:close/>
                </a:path>
                <a:path w="640714" h="64135">
                  <a:moveTo>
                    <a:pt x="83959" y="57124"/>
                  </a:moveTo>
                  <a:lnTo>
                    <a:pt x="57619" y="57124"/>
                  </a:lnTo>
                  <a:lnTo>
                    <a:pt x="57619" y="32766"/>
                  </a:lnTo>
                  <a:lnTo>
                    <a:pt x="81064" y="32766"/>
                  </a:lnTo>
                  <a:lnTo>
                    <a:pt x="81064" y="27076"/>
                  </a:lnTo>
                  <a:lnTo>
                    <a:pt x="57619" y="27076"/>
                  </a:lnTo>
                  <a:lnTo>
                    <a:pt x="57619" y="5778"/>
                  </a:lnTo>
                  <a:lnTo>
                    <a:pt x="82550" y="5778"/>
                  </a:lnTo>
                  <a:lnTo>
                    <a:pt x="82550" y="0"/>
                  </a:lnTo>
                  <a:lnTo>
                    <a:pt x="50774" y="0"/>
                  </a:lnTo>
                  <a:lnTo>
                    <a:pt x="50774" y="62903"/>
                  </a:lnTo>
                  <a:lnTo>
                    <a:pt x="83959" y="62903"/>
                  </a:lnTo>
                  <a:lnTo>
                    <a:pt x="83959" y="57124"/>
                  </a:lnTo>
                  <a:close/>
                </a:path>
                <a:path w="640714" h="64135">
                  <a:moveTo>
                    <a:pt x="126961" y="57035"/>
                  </a:moveTo>
                  <a:lnTo>
                    <a:pt x="100952" y="57035"/>
                  </a:lnTo>
                  <a:lnTo>
                    <a:pt x="100952" y="0"/>
                  </a:lnTo>
                  <a:lnTo>
                    <a:pt x="94107" y="0"/>
                  </a:lnTo>
                  <a:lnTo>
                    <a:pt x="94107" y="62903"/>
                  </a:lnTo>
                  <a:lnTo>
                    <a:pt x="126961" y="62903"/>
                  </a:lnTo>
                  <a:lnTo>
                    <a:pt x="126961" y="57035"/>
                  </a:lnTo>
                  <a:close/>
                </a:path>
                <a:path w="640714" h="64135">
                  <a:moveTo>
                    <a:pt x="143548" y="55562"/>
                  </a:moveTo>
                  <a:lnTo>
                    <a:pt x="141566" y="53327"/>
                  </a:lnTo>
                  <a:lnTo>
                    <a:pt x="135788" y="53327"/>
                  </a:lnTo>
                  <a:lnTo>
                    <a:pt x="133731" y="55562"/>
                  </a:lnTo>
                  <a:lnTo>
                    <a:pt x="133731" y="58699"/>
                  </a:lnTo>
                  <a:lnTo>
                    <a:pt x="133731" y="61417"/>
                  </a:lnTo>
                  <a:lnTo>
                    <a:pt x="135458" y="63893"/>
                  </a:lnTo>
                  <a:lnTo>
                    <a:pt x="141655" y="63893"/>
                  </a:lnTo>
                  <a:lnTo>
                    <a:pt x="143548" y="61658"/>
                  </a:lnTo>
                  <a:lnTo>
                    <a:pt x="143548" y="55562"/>
                  </a:lnTo>
                  <a:close/>
                </a:path>
                <a:path w="640714" h="64135">
                  <a:moveTo>
                    <a:pt x="189039" y="31369"/>
                  </a:moveTo>
                  <a:lnTo>
                    <a:pt x="187731" y="17945"/>
                  </a:lnTo>
                  <a:lnTo>
                    <a:pt x="183972" y="8140"/>
                  </a:lnTo>
                  <a:lnTo>
                    <a:pt x="182079" y="6235"/>
                  </a:lnTo>
                  <a:lnTo>
                    <a:pt x="182079" y="31369"/>
                  </a:lnTo>
                  <a:lnTo>
                    <a:pt x="182067" y="32194"/>
                  </a:lnTo>
                  <a:lnTo>
                    <a:pt x="181419" y="42049"/>
                  </a:lnTo>
                  <a:lnTo>
                    <a:pt x="179222" y="50495"/>
                  </a:lnTo>
                  <a:lnTo>
                    <a:pt x="175323" y="56197"/>
                  </a:lnTo>
                  <a:lnTo>
                    <a:pt x="169481" y="58280"/>
                  </a:lnTo>
                  <a:lnTo>
                    <a:pt x="164287" y="56413"/>
                  </a:lnTo>
                  <a:lnTo>
                    <a:pt x="160413" y="51079"/>
                  </a:lnTo>
                  <a:lnTo>
                    <a:pt x="158000" y="42710"/>
                  </a:lnTo>
                  <a:lnTo>
                    <a:pt x="157213" y="32194"/>
                  </a:lnTo>
                  <a:lnTo>
                    <a:pt x="157200" y="31369"/>
                  </a:lnTo>
                  <a:lnTo>
                    <a:pt x="158102" y="20764"/>
                  </a:lnTo>
                  <a:lnTo>
                    <a:pt x="160693" y="12560"/>
                  </a:lnTo>
                  <a:lnTo>
                    <a:pt x="164655" y="7404"/>
                  </a:lnTo>
                  <a:lnTo>
                    <a:pt x="169722" y="5613"/>
                  </a:lnTo>
                  <a:lnTo>
                    <a:pt x="175310" y="7518"/>
                  </a:lnTo>
                  <a:lnTo>
                    <a:pt x="179158" y="12865"/>
                  </a:lnTo>
                  <a:lnTo>
                    <a:pt x="181381" y="21107"/>
                  </a:lnTo>
                  <a:lnTo>
                    <a:pt x="182079" y="31369"/>
                  </a:lnTo>
                  <a:lnTo>
                    <a:pt x="182079" y="6235"/>
                  </a:lnTo>
                  <a:lnTo>
                    <a:pt x="181470" y="5613"/>
                  </a:lnTo>
                  <a:lnTo>
                    <a:pt x="178028" y="2133"/>
                  </a:lnTo>
                  <a:lnTo>
                    <a:pt x="170141" y="88"/>
                  </a:lnTo>
                  <a:lnTo>
                    <a:pt x="162128" y="2057"/>
                  </a:lnTo>
                  <a:lnTo>
                    <a:pt x="155803" y="8026"/>
                  </a:lnTo>
                  <a:lnTo>
                    <a:pt x="151650" y="18046"/>
                  </a:lnTo>
                  <a:lnTo>
                    <a:pt x="150152" y="32194"/>
                  </a:lnTo>
                  <a:lnTo>
                    <a:pt x="151549" y="45847"/>
                  </a:lnTo>
                  <a:lnTo>
                    <a:pt x="155486" y="55778"/>
                  </a:lnTo>
                  <a:lnTo>
                    <a:pt x="161505" y="61836"/>
                  </a:lnTo>
                  <a:lnTo>
                    <a:pt x="169227" y="63893"/>
                  </a:lnTo>
                  <a:lnTo>
                    <a:pt x="177507" y="61823"/>
                  </a:lnTo>
                  <a:lnTo>
                    <a:pt x="181114" y="58280"/>
                  </a:lnTo>
                  <a:lnTo>
                    <a:pt x="183743" y="55676"/>
                  </a:lnTo>
                  <a:lnTo>
                    <a:pt x="187667" y="45504"/>
                  </a:lnTo>
                  <a:lnTo>
                    <a:pt x="189039" y="31369"/>
                  </a:lnTo>
                  <a:close/>
                </a:path>
                <a:path w="640714" h="64135">
                  <a:moveTo>
                    <a:pt x="231711" y="36576"/>
                  </a:moveTo>
                  <a:lnTo>
                    <a:pt x="225513" y="30708"/>
                  </a:lnTo>
                  <a:lnTo>
                    <a:pt x="218249" y="29464"/>
                  </a:lnTo>
                  <a:lnTo>
                    <a:pt x="218249" y="29210"/>
                  </a:lnTo>
                  <a:lnTo>
                    <a:pt x="225425" y="26657"/>
                  </a:lnTo>
                  <a:lnTo>
                    <a:pt x="229476" y="20967"/>
                  </a:lnTo>
                  <a:lnTo>
                    <a:pt x="229476" y="7175"/>
                  </a:lnTo>
                  <a:lnTo>
                    <a:pt x="224434" y="0"/>
                  </a:lnTo>
                  <a:lnTo>
                    <a:pt x="207187" y="0"/>
                  </a:lnTo>
                  <a:lnTo>
                    <a:pt x="201409" y="2298"/>
                  </a:lnTo>
                  <a:lnTo>
                    <a:pt x="198437" y="4622"/>
                  </a:lnTo>
                  <a:lnTo>
                    <a:pt x="200507" y="9652"/>
                  </a:lnTo>
                  <a:lnTo>
                    <a:pt x="202984" y="7835"/>
                  </a:lnTo>
                  <a:lnTo>
                    <a:pt x="207276" y="5613"/>
                  </a:lnTo>
                  <a:lnTo>
                    <a:pt x="219240" y="5613"/>
                  </a:lnTo>
                  <a:lnTo>
                    <a:pt x="222465" y="10223"/>
                  </a:lnTo>
                  <a:lnTo>
                    <a:pt x="222465" y="23368"/>
                  </a:lnTo>
                  <a:lnTo>
                    <a:pt x="214782" y="27076"/>
                  </a:lnTo>
                  <a:lnTo>
                    <a:pt x="204787" y="27076"/>
                  </a:lnTo>
                  <a:lnTo>
                    <a:pt x="204787" y="32194"/>
                  </a:lnTo>
                  <a:lnTo>
                    <a:pt x="216928" y="32194"/>
                  </a:lnTo>
                  <a:lnTo>
                    <a:pt x="224612" y="36322"/>
                  </a:lnTo>
                  <a:lnTo>
                    <a:pt x="224612" y="51092"/>
                  </a:lnTo>
                  <a:lnTo>
                    <a:pt x="221221" y="58356"/>
                  </a:lnTo>
                  <a:lnTo>
                    <a:pt x="205371" y="58356"/>
                  </a:lnTo>
                  <a:lnTo>
                    <a:pt x="200418" y="56134"/>
                  </a:lnTo>
                  <a:lnTo>
                    <a:pt x="198196" y="54635"/>
                  </a:lnTo>
                  <a:lnTo>
                    <a:pt x="196126" y="59918"/>
                  </a:lnTo>
                  <a:lnTo>
                    <a:pt x="198932" y="61912"/>
                  </a:lnTo>
                  <a:lnTo>
                    <a:pt x="204546" y="63893"/>
                  </a:lnTo>
                  <a:lnTo>
                    <a:pt x="210731" y="63893"/>
                  </a:lnTo>
                  <a:lnTo>
                    <a:pt x="219875" y="62395"/>
                  </a:lnTo>
                  <a:lnTo>
                    <a:pt x="226428" y="58369"/>
                  </a:lnTo>
                  <a:lnTo>
                    <a:pt x="230390" y="52514"/>
                  </a:lnTo>
                  <a:lnTo>
                    <a:pt x="231711" y="45491"/>
                  </a:lnTo>
                  <a:lnTo>
                    <a:pt x="231711" y="36576"/>
                  </a:lnTo>
                  <a:close/>
                </a:path>
                <a:path w="640714" h="64135">
                  <a:moveTo>
                    <a:pt x="263156" y="35077"/>
                  </a:moveTo>
                  <a:lnTo>
                    <a:pt x="240626" y="35077"/>
                  </a:lnTo>
                  <a:lnTo>
                    <a:pt x="240626" y="40360"/>
                  </a:lnTo>
                  <a:lnTo>
                    <a:pt x="263156" y="40360"/>
                  </a:lnTo>
                  <a:lnTo>
                    <a:pt x="263156" y="35077"/>
                  </a:lnTo>
                  <a:close/>
                </a:path>
                <a:path w="640714" h="64135">
                  <a:moveTo>
                    <a:pt x="305181" y="42926"/>
                  </a:moveTo>
                  <a:lnTo>
                    <a:pt x="303466" y="34696"/>
                  </a:lnTo>
                  <a:lnTo>
                    <a:pt x="298894" y="28752"/>
                  </a:lnTo>
                  <a:lnTo>
                    <a:pt x="292265" y="25146"/>
                  </a:lnTo>
                  <a:lnTo>
                    <a:pt x="284378" y="23939"/>
                  </a:lnTo>
                  <a:lnTo>
                    <a:pt x="282232" y="23939"/>
                  </a:lnTo>
                  <a:lnTo>
                    <a:pt x="279590" y="24269"/>
                  </a:lnTo>
                  <a:lnTo>
                    <a:pt x="282155" y="6769"/>
                  </a:lnTo>
                  <a:lnTo>
                    <a:pt x="304355" y="6769"/>
                  </a:lnTo>
                  <a:lnTo>
                    <a:pt x="304355" y="1066"/>
                  </a:lnTo>
                  <a:lnTo>
                    <a:pt x="277190" y="1066"/>
                  </a:lnTo>
                  <a:lnTo>
                    <a:pt x="273316" y="29883"/>
                  </a:lnTo>
                  <a:lnTo>
                    <a:pt x="275386" y="29552"/>
                  </a:lnTo>
                  <a:lnTo>
                    <a:pt x="277939" y="29311"/>
                  </a:lnTo>
                  <a:lnTo>
                    <a:pt x="292798" y="29311"/>
                  </a:lnTo>
                  <a:lnTo>
                    <a:pt x="298259" y="35242"/>
                  </a:lnTo>
                  <a:lnTo>
                    <a:pt x="298323" y="52666"/>
                  </a:lnTo>
                  <a:lnTo>
                    <a:pt x="291642" y="58369"/>
                  </a:lnTo>
                  <a:lnTo>
                    <a:pt x="278523" y="58369"/>
                  </a:lnTo>
                  <a:lnTo>
                    <a:pt x="273977" y="56464"/>
                  </a:lnTo>
                  <a:lnTo>
                    <a:pt x="271665" y="54889"/>
                  </a:lnTo>
                  <a:lnTo>
                    <a:pt x="269697" y="60261"/>
                  </a:lnTo>
                  <a:lnTo>
                    <a:pt x="272491" y="62077"/>
                  </a:lnTo>
                  <a:lnTo>
                    <a:pt x="277685" y="63893"/>
                  </a:lnTo>
                  <a:lnTo>
                    <a:pt x="283883" y="63893"/>
                  </a:lnTo>
                  <a:lnTo>
                    <a:pt x="292366" y="62331"/>
                  </a:lnTo>
                  <a:lnTo>
                    <a:pt x="299110" y="57988"/>
                  </a:lnTo>
                  <a:lnTo>
                    <a:pt x="303568" y="51358"/>
                  </a:lnTo>
                  <a:lnTo>
                    <a:pt x="305181" y="42926"/>
                  </a:lnTo>
                  <a:close/>
                </a:path>
                <a:path w="640714" h="64135">
                  <a:moveTo>
                    <a:pt x="355028" y="40284"/>
                  </a:moveTo>
                  <a:lnTo>
                    <a:pt x="346621" y="40284"/>
                  </a:lnTo>
                  <a:lnTo>
                    <a:pt x="346621" y="8420"/>
                  </a:lnTo>
                  <a:lnTo>
                    <a:pt x="346621" y="1066"/>
                  </a:lnTo>
                  <a:lnTo>
                    <a:pt x="340410" y="1066"/>
                  </a:lnTo>
                  <a:lnTo>
                    <a:pt x="340410" y="8420"/>
                  </a:lnTo>
                  <a:lnTo>
                    <a:pt x="340093" y="14947"/>
                  </a:lnTo>
                  <a:lnTo>
                    <a:pt x="340093" y="40284"/>
                  </a:lnTo>
                  <a:lnTo>
                    <a:pt x="320027" y="40284"/>
                  </a:lnTo>
                  <a:lnTo>
                    <a:pt x="320027" y="40119"/>
                  </a:lnTo>
                  <a:lnTo>
                    <a:pt x="335127" y="17665"/>
                  </a:lnTo>
                  <a:lnTo>
                    <a:pt x="338201" y="12217"/>
                  </a:lnTo>
                  <a:lnTo>
                    <a:pt x="340093" y="8420"/>
                  </a:lnTo>
                  <a:lnTo>
                    <a:pt x="340410" y="8420"/>
                  </a:lnTo>
                  <a:lnTo>
                    <a:pt x="340410" y="1066"/>
                  </a:lnTo>
                  <a:lnTo>
                    <a:pt x="339509" y="1066"/>
                  </a:lnTo>
                  <a:lnTo>
                    <a:pt x="313093" y="41186"/>
                  </a:lnTo>
                  <a:lnTo>
                    <a:pt x="313093" y="45567"/>
                  </a:lnTo>
                  <a:lnTo>
                    <a:pt x="340093" y="45567"/>
                  </a:lnTo>
                  <a:lnTo>
                    <a:pt x="340093" y="62903"/>
                  </a:lnTo>
                  <a:lnTo>
                    <a:pt x="346621" y="62903"/>
                  </a:lnTo>
                  <a:lnTo>
                    <a:pt x="346621" y="45567"/>
                  </a:lnTo>
                  <a:lnTo>
                    <a:pt x="355028" y="45567"/>
                  </a:lnTo>
                  <a:lnTo>
                    <a:pt x="355028" y="40284"/>
                  </a:lnTo>
                  <a:close/>
                </a:path>
                <a:path w="640714" h="64135">
                  <a:moveTo>
                    <a:pt x="396303" y="36576"/>
                  </a:moveTo>
                  <a:lnTo>
                    <a:pt x="390105" y="30708"/>
                  </a:lnTo>
                  <a:lnTo>
                    <a:pt x="382841" y="29464"/>
                  </a:lnTo>
                  <a:lnTo>
                    <a:pt x="382841" y="29210"/>
                  </a:lnTo>
                  <a:lnTo>
                    <a:pt x="390017" y="26657"/>
                  </a:lnTo>
                  <a:lnTo>
                    <a:pt x="394068" y="20967"/>
                  </a:lnTo>
                  <a:lnTo>
                    <a:pt x="394068" y="7175"/>
                  </a:lnTo>
                  <a:lnTo>
                    <a:pt x="389026" y="0"/>
                  </a:lnTo>
                  <a:lnTo>
                    <a:pt x="371779" y="0"/>
                  </a:lnTo>
                  <a:lnTo>
                    <a:pt x="366001" y="2298"/>
                  </a:lnTo>
                  <a:lnTo>
                    <a:pt x="363029" y="4622"/>
                  </a:lnTo>
                  <a:lnTo>
                    <a:pt x="365099" y="9652"/>
                  </a:lnTo>
                  <a:lnTo>
                    <a:pt x="367576" y="7835"/>
                  </a:lnTo>
                  <a:lnTo>
                    <a:pt x="371868" y="5613"/>
                  </a:lnTo>
                  <a:lnTo>
                    <a:pt x="383832" y="5613"/>
                  </a:lnTo>
                  <a:lnTo>
                    <a:pt x="387057" y="10223"/>
                  </a:lnTo>
                  <a:lnTo>
                    <a:pt x="387057" y="23368"/>
                  </a:lnTo>
                  <a:lnTo>
                    <a:pt x="379387" y="27076"/>
                  </a:lnTo>
                  <a:lnTo>
                    <a:pt x="369379" y="27076"/>
                  </a:lnTo>
                  <a:lnTo>
                    <a:pt x="369379" y="32194"/>
                  </a:lnTo>
                  <a:lnTo>
                    <a:pt x="381520" y="32194"/>
                  </a:lnTo>
                  <a:lnTo>
                    <a:pt x="389204" y="36322"/>
                  </a:lnTo>
                  <a:lnTo>
                    <a:pt x="389204" y="51092"/>
                  </a:lnTo>
                  <a:lnTo>
                    <a:pt x="385813" y="58356"/>
                  </a:lnTo>
                  <a:lnTo>
                    <a:pt x="369963" y="58356"/>
                  </a:lnTo>
                  <a:lnTo>
                    <a:pt x="365010" y="56134"/>
                  </a:lnTo>
                  <a:lnTo>
                    <a:pt x="362788" y="54635"/>
                  </a:lnTo>
                  <a:lnTo>
                    <a:pt x="360718" y="59918"/>
                  </a:lnTo>
                  <a:lnTo>
                    <a:pt x="363524" y="61912"/>
                  </a:lnTo>
                  <a:lnTo>
                    <a:pt x="369138" y="63893"/>
                  </a:lnTo>
                  <a:lnTo>
                    <a:pt x="375323" y="63893"/>
                  </a:lnTo>
                  <a:lnTo>
                    <a:pt x="384467" y="62395"/>
                  </a:lnTo>
                  <a:lnTo>
                    <a:pt x="391020" y="58369"/>
                  </a:lnTo>
                  <a:lnTo>
                    <a:pt x="394982" y="52514"/>
                  </a:lnTo>
                  <a:lnTo>
                    <a:pt x="396303" y="45491"/>
                  </a:lnTo>
                  <a:lnTo>
                    <a:pt x="396303" y="36576"/>
                  </a:lnTo>
                  <a:close/>
                </a:path>
                <a:path w="640714" h="64135">
                  <a:moveTo>
                    <a:pt x="441617" y="42926"/>
                  </a:moveTo>
                  <a:lnTo>
                    <a:pt x="439915" y="34696"/>
                  </a:lnTo>
                  <a:lnTo>
                    <a:pt x="435330" y="28752"/>
                  </a:lnTo>
                  <a:lnTo>
                    <a:pt x="428701" y="25146"/>
                  </a:lnTo>
                  <a:lnTo>
                    <a:pt x="420814" y="23939"/>
                  </a:lnTo>
                  <a:lnTo>
                    <a:pt x="418668" y="23939"/>
                  </a:lnTo>
                  <a:lnTo>
                    <a:pt x="416026" y="24269"/>
                  </a:lnTo>
                  <a:lnTo>
                    <a:pt x="418592" y="6769"/>
                  </a:lnTo>
                  <a:lnTo>
                    <a:pt x="440791" y="6769"/>
                  </a:lnTo>
                  <a:lnTo>
                    <a:pt x="440791" y="1066"/>
                  </a:lnTo>
                  <a:lnTo>
                    <a:pt x="413626" y="1066"/>
                  </a:lnTo>
                  <a:lnTo>
                    <a:pt x="409752" y="29883"/>
                  </a:lnTo>
                  <a:lnTo>
                    <a:pt x="411822" y="29552"/>
                  </a:lnTo>
                  <a:lnTo>
                    <a:pt x="414375" y="29311"/>
                  </a:lnTo>
                  <a:lnTo>
                    <a:pt x="429234" y="29311"/>
                  </a:lnTo>
                  <a:lnTo>
                    <a:pt x="434695" y="35242"/>
                  </a:lnTo>
                  <a:lnTo>
                    <a:pt x="434759" y="52666"/>
                  </a:lnTo>
                  <a:lnTo>
                    <a:pt x="428078" y="58369"/>
                  </a:lnTo>
                  <a:lnTo>
                    <a:pt x="414959" y="58369"/>
                  </a:lnTo>
                  <a:lnTo>
                    <a:pt x="410413" y="56464"/>
                  </a:lnTo>
                  <a:lnTo>
                    <a:pt x="408101" y="54889"/>
                  </a:lnTo>
                  <a:lnTo>
                    <a:pt x="406133" y="60261"/>
                  </a:lnTo>
                  <a:lnTo>
                    <a:pt x="408927" y="62077"/>
                  </a:lnTo>
                  <a:lnTo>
                    <a:pt x="414121" y="63893"/>
                  </a:lnTo>
                  <a:lnTo>
                    <a:pt x="420319" y="63893"/>
                  </a:lnTo>
                  <a:lnTo>
                    <a:pt x="428802" y="62331"/>
                  </a:lnTo>
                  <a:lnTo>
                    <a:pt x="435546" y="57988"/>
                  </a:lnTo>
                  <a:lnTo>
                    <a:pt x="440004" y="51358"/>
                  </a:lnTo>
                  <a:lnTo>
                    <a:pt x="441617" y="42926"/>
                  </a:lnTo>
                  <a:close/>
                </a:path>
                <a:path w="640714" h="64135">
                  <a:moveTo>
                    <a:pt x="473227" y="35077"/>
                  </a:moveTo>
                  <a:lnTo>
                    <a:pt x="450697" y="35077"/>
                  </a:lnTo>
                  <a:lnTo>
                    <a:pt x="450697" y="40360"/>
                  </a:lnTo>
                  <a:lnTo>
                    <a:pt x="473227" y="40360"/>
                  </a:lnTo>
                  <a:lnTo>
                    <a:pt x="473227" y="35077"/>
                  </a:lnTo>
                  <a:close/>
                </a:path>
                <a:path w="640714" h="64135">
                  <a:moveTo>
                    <a:pt x="517474" y="1066"/>
                  </a:moveTo>
                  <a:lnTo>
                    <a:pt x="481228" y="1066"/>
                  </a:lnTo>
                  <a:lnTo>
                    <a:pt x="481228" y="6769"/>
                  </a:lnTo>
                  <a:lnTo>
                    <a:pt x="510463" y="6769"/>
                  </a:lnTo>
                  <a:lnTo>
                    <a:pt x="510463" y="6934"/>
                  </a:lnTo>
                  <a:lnTo>
                    <a:pt x="484619" y="62903"/>
                  </a:lnTo>
                  <a:lnTo>
                    <a:pt x="491629" y="62903"/>
                  </a:lnTo>
                  <a:lnTo>
                    <a:pt x="517474" y="5448"/>
                  </a:lnTo>
                  <a:lnTo>
                    <a:pt x="517474" y="1066"/>
                  </a:lnTo>
                  <a:close/>
                </a:path>
                <a:path w="640714" h="64135">
                  <a:moveTo>
                    <a:pt x="549668" y="1066"/>
                  </a:moveTo>
                  <a:lnTo>
                    <a:pt x="543801" y="1066"/>
                  </a:lnTo>
                  <a:lnTo>
                    <a:pt x="531012" y="8255"/>
                  </a:lnTo>
                  <a:lnTo>
                    <a:pt x="532663" y="13373"/>
                  </a:lnTo>
                  <a:lnTo>
                    <a:pt x="542810" y="7518"/>
                  </a:lnTo>
                  <a:lnTo>
                    <a:pt x="542988" y="7518"/>
                  </a:lnTo>
                  <a:lnTo>
                    <a:pt x="542988" y="62903"/>
                  </a:lnTo>
                  <a:lnTo>
                    <a:pt x="549668" y="62903"/>
                  </a:lnTo>
                  <a:lnTo>
                    <a:pt x="549668" y="1066"/>
                  </a:lnTo>
                  <a:close/>
                </a:path>
                <a:path w="640714" h="64135">
                  <a:moveTo>
                    <a:pt x="595147" y="1066"/>
                  </a:moveTo>
                  <a:lnTo>
                    <a:pt x="589280" y="1066"/>
                  </a:lnTo>
                  <a:lnTo>
                    <a:pt x="576491" y="8255"/>
                  </a:lnTo>
                  <a:lnTo>
                    <a:pt x="578142" y="13373"/>
                  </a:lnTo>
                  <a:lnTo>
                    <a:pt x="588289" y="7518"/>
                  </a:lnTo>
                  <a:lnTo>
                    <a:pt x="588467" y="7518"/>
                  </a:lnTo>
                  <a:lnTo>
                    <a:pt x="588467" y="62903"/>
                  </a:lnTo>
                  <a:lnTo>
                    <a:pt x="595147" y="62903"/>
                  </a:lnTo>
                  <a:lnTo>
                    <a:pt x="595147" y="1066"/>
                  </a:lnTo>
                  <a:close/>
                </a:path>
                <a:path w="640714" h="64135">
                  <a:moveTo>
                    <a:pt x="640626" y="1066"/>
                  </a:moveTo>
                  <a:lnTo>
                    <a:pt x="634758" y="1066"/>
                  </a:lnTo>
                  <a:lnTo>
                    <a:pt x="621969" y="8255"/>
                  </a:lnTo>
                  <a:lnTo>
                    <a:pt x="623620" y="13373"/>
                  </a:lnTo>
                  <a:lnTo>
                    <a:pt x="633768" y="7518"/>
                  </a:lnTo>
                  <a:lnTo>
                    <a:pt x="633945" y="7518"/>
                  </a:lnTo>
                  <a:lnTo>
                    <a:pt x="633945" y="62903"/>
                  </a:lnTo>
                  <a:lnTo>
                    <a:pt x="640626" y="62903"/>
                  </a:lnTo>
                  <a:lnTo>
                    <a:pt x="640626" y="10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3606" y="1468033"/>
            <a:ext cx="7946154" cy="679958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2822" rIns="0" bIns="0" rtlCol="0" anchor="ctr">
            <a:spAutoFit/>
          </a:bodyPr>
          <a:lstStyle/>
          <a:p>
            <a:pPr marL="1881">
              <a:lnSpc>
                <a:spcPct val="100000"/>
              </a:lnSpc>
              <a:spcBef>
                <a:spcPts val="22"/>
              </a:spcBef>
            </a:pPr>
            <a:r>
              <a:rPr b="1" spc="-4" dirty="0"/>
              <a:t>プレストレスト・コンクリート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1620" y="2359830"/>
            <a:ext cx="3490540" cy="1616927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pPr marR="128404" indent="84662">
              <a:lnSpc>
                <a:spcPct val="132500"/>
              </a:lnSpc>
              <a:spcBef>
                <a:spcPts val="74"/>
              </a:spcBef>
            </a:pPr>
            <a:r>
              <a:rPr sz="1400" b="1" spc="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設</a:t>
            </a:r>
            <a:r>
              <a:rPr sz="1400" b="1" spc="-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計</a:t>
            </a:r>
            <a:r>
              <a:rPr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・</a:t>
            </a:r>
            <a:r>
              <a:rPr sz="1400" b="1" spc="-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製造</a:t>
            </a:r>
            <a:r>
              <a:rPr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・</a:t>
            </a:r>
            <a:r>
              <a:rPr sz="1400" b="1" spc="-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施工 </a:t>
            </a:r>
            <a:r>
              <a:rPr sz="1400" b="1" spc="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建築</a:t>
            </a:r>
            <a:endParaRPr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/>
            </a:endParaRPr>
          </a:p>
          <a:p>
            <a:pPr marL="15521">
              <a:spcBef>
                <a:spcPts val="303"/>
              </a:spcBef>
            </a:pPr>
            <a:r>
              <a:rPr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ＰＣ</a:t>
            </a:r>
            <a:r>
              <a:rPr sz="1400" spc="-1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圧</a:t>
            </a:r>
            <a:r>
              <a:rPr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着関</a:t>
            </a:r>
            <a:r>
              <a:rPr sz="1400" spc="-1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節</a:t>
            </a:r>
            <a:r>
              <a:rPr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工法</a:t>
            </a:r>
          </a:p>
          <a:p>
            <a:pPr marL="15521">
              <a:spcBef>
                <a:spcPts val="356"/>
              </a:spcBef>
            </a:pPr>
            <a:r>
              <a:rPr sz="1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免震</a:t>
            </a:r>
            <a:r>
              <a:rPr sz="1400" spc="-11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＋</a:t>
            </a:r>
            <a:r>
              <a:rPr sz="1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ＰＣ</a:t>
            </a:r>
            <a:r>
              <a:rPr sz="1400" spc="-11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圧</a:t>
            </a:r>
            <a:r>
              <a:rPr sz="1400" spc="4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着</a:t>
            </a:r>
            <a:r>
              <a:rPr sz="1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関</a:t>
            </a:r>
            <a:r>
              <a:rPr sz="1400" spc="-11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節</a:t>
            </a:r>
            <a:r>
              <a:rPr sz="1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工法</a:t>
            </a:r>
            <a:endParaRPr 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/>
            </a:endParaRPr>
          </a:p>
          <a:p>
            <a:pPr marL="15521">
              <a:spcBef>
                <a:spcPts val="356"/>
              </a:spcBef>
            </a:pPr>
            <a:r>
              <a:rPr lang="ja-JP" altLang="en-US" sz="1400" b="1" spc="-4" dirty="0">
                <a:latin typeface="+mn-ea"/>
                <a:cs typeface="Arial" panose="020B0604020202020204" pitchFamily="34" charset="0"/>
              </a:rPr>
              <a:t>ＫＴＢ</a:t>
            </a:r>
            <a:r>
              <a:rPr lang="ja-JP" altLang="en-US" sz="1400" b="1" spc="-7" dirty="0">
                <a:latin typeface="+mn-ea"/>
                <a:cs typeface="Arial" panose="020B0604020202020204" pitchFamily="34" charset="0"/>
              </a:rPr>
              <a:t>・</a:t>
            </a:r>
            <a:r>
              <a:rPr lang="ja-JP" altLang="en-US" sz="1400" b="1" spc="-4" dirty="0">
                <a:latin typeface="+mn-ea"/>
                <a:cs typeface="Arial" panose="020B0604020202020204" pitchFamily="34" charset="0"/>
              </a:rPr>
              <a:t>ＰＣａＰＣ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外付</a:t>
            </a:r>
            <a:r>
              <a:rPr lang="ja-JP" altLang="en-US" sz="1400" b="1" spc="-11" dirty="0">
                <a:latin typeface="+mn-ea"/>
                <a:cs typeface="Arial" panose="020B0604020202020204" pitchFamily="34" charset="0"/>
              </a:rPr>
              <a:t>フ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レ</a:t>
            </a:r>
            <a:r>
              <a:rPr lang="ja-JP" altLang="en-US" sz="1400" b="1" spc="-7" dirty="0">
                <a:latin typeface="+mn-ea"/>
                <a:cs typeface="Arial" panose="020B0604020202020204" pitchFamily="34" charset="0"/>
              </a:rPr>
              <a:t>ーム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耐震</a:t>
            </a:r>
            <a:r>
              <a:rPr lang="ja-JP" altLang="en-US" sz="1400" b="1" spc="-11" dirty="0">
                <a:latin typeface="+mn-ea"/>
                <a:cs typeface="Arial" panose="020B0604020202020204" pitchFamily="34" charset="0"/>
              </a:rPr>
              <a:t>補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強</a:t>
            </a:r>
            <a:r>
              <a:rPr lang="ja-JP" altLang="en-US" sz="1400" b="1" spc="226" dirty="0">
                <a:latin typeface="+mn-ea"/>
                <a:cs typeface="Arial" panose="020B0604020202020204" pitchFamily="34" charset="0"/>
              </a:rPr>
              <a:t> </a:t>
            </a:r>
          </a:p>
          <a:p>
            <a:pPr marL="15521">
              <a:spcBef>
                <a:spcPts val="356"/>
              </a:spcBef>
            </a:pPr>
            <a:endParaRPr 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/>
            </a:endParaRPr>
          </a:p>
          <a:p>
            <a:pPr marL="15521">
              <a:spcBef>
                <a:spcPts val="356"/>
              </a:spcBef>
            </a:pPr>
            <a:endParaRPr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0055" y="2370824"/>
            <a:ext cx="4351817" cy="1633591"/>
          </a:xfrm>
          <a:prstGeom prst="rect">
            <a:avLst/>
          </a:prstGeom>
        </p:spPr>
        <p:txBody>
          <a:bodyPr vert="horz" wrap="square" lIns="0" tIns="53152" rIns="0" bIns="0" rtlCol="0">
            <a:spAutoFit/>
          </a:bodyPr>
          <a:lstStyle/>
          <a:p>
            <a:pPr>
              <a:spcBef>
                <a:spcPts val="411"/>
              </a:spcBef>
            </a:pPr>
            <a:r>
              <a:rPr lang="ja-JP" altLang="en-US" sz="1400" b="1" spc="-4" dirty="0">
                <a:latin typeface="+mn-ea"/>
                <a:cs typeface="Arial" panose="020B0604020202020204" pitchFamily="34" charset="0"/>
              </a:rPr>
              <a:t>グラウン</a:t>
            </a:r>
            <a:r>
              <a:rPr lang="ja-JP" altLang="en-US" sz="1400" b="1" spc="4" dirty="0">
                <a:latin typeface="+mn-ea"/>
                <a:cs typeface="Arial" panose="020B0604020202020204" pitchFamily="34" charset="0"/>
              </a:rPr>
              <a:t>ド</a:t>
            </a:r>
            <a:r>
              <a:rPr lang="ja-JP" altLang="en-US" sz="1400" b="1" spc="-7" dirty="0">
                <a:latin typeface="+mn-ea"/>
                <a:cs typeface="Arial" panose="020B0604020202020204" pitchFamily="34" charset="0"/>
              </a:rPr>
              <a:t>ア</a:t>
            </a:r>
            <a:r>
              <a:rPr lang="ja-JP" altLang="en-US" sz="1400" b="1" spc="-4" dirty="0">
                <a:latin typeface="+mn-ea"/>
                <a:cs typeface="Arial" panose="020B0604020202020204" pitchFamily="34" charset="0"/>
              </a:rPr>
              <a:t>ン</a:t>
            </a:r>
            <a:r>
              <a:rPr lang="ja-JP" altLang="en-US" sz="1400" b="1" spc="-7" dirty="0">
                <a:latin typeface="+mn-ea"/>
                <a:cs typeface="Arial" panose="020B0604020202020204" pitchFamily="34" charset="0"/>
              </a:rPr>
              <a:t>カー</a:t>
            </a:r>
            <a:endParaRPr lang="en-US" altLang="ja-JP" sz="1400" b="1" spc="-7" dirty="0">
              <a:latin typeface="+mn-ea"/>
              <a:cs typeface="Arial" panose="020B0604020202020204" pitchFamily="34" charset="0"/>
            </a:endParaRPr>
          </a:p>
          <a:p>
            <a:pPr marL="51738" marR="3763" indent="9877">
              <a:lnSpc>
                <a:spcPts val="1067"/>
              </a:lnSpc>
              <a:spcBef>
                <a:spcPts val="26"/>
              </a:spcBef>
            </a:pPr>
            <a:endParaRPr lang="en-US" altLang="ja-JP" sz="1400" b="1" dirty="0">
              <a:latin typeface="+mn-ea"/>
              <a:cs typeface="Arial" panose="020B0604020202020204" pitchFamily="34" charset="0"/>
            </a:endParaRPr>
          </a:p>
          <a:p>
            <a:pPr marL="51738" marR="3763" indent="9877">
              <a:lnSpc>
                <a:spcPts val="1067"/>
              </a:lnSpc>
              <a:spcBef>
                <a:spcPts val="26"/>
              </a:spcBef>
            </a:pP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Ｋ</a:t>
            </a:r>
            <a:r>
              <a:rPr lang="ja-JP" altLang="en-US" sz="1400" b="1" spc="-4" dirty="0">
                <a:latin typeface="+mn-ea"/>
                <a:cs typeface="Arial" panose="020B0604020202020204" pitchFamily="34" charset="0"/>
              </a:rPr>
              <a:t>ＴＢ</a:t>
            </a:r>
            <a:r>
              <a:rPr lang="ja-JP" altLang="en-US" sz="1400" b="1" spc="-11" dirty="0">
                <a:latin typeface="+mn-ea"/>
                <a:cs typeface="Arial" panose="020B0604020202020204" pitchFamily="34" charset="0"/>
              </a:rPr>
              <a:t>荷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重分</a:t>
            </a:r>
            <a:r>
              <a:rPr lang="ja-JP" altLang="en-US" sz="1400" b="1" spc="-11" dirty="0">
                <a:latin typeface="+mn-ea"/>
                <a:cs typeface="Arial" panose="020B0604020202020204" pitchFamily="34" charset="0"/>
              </a:rPr>
              <a:t>散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型永久</a:t>
            </a:r>
            <a:r>
              <a:rPr lang="ja-JP" altLang="en-US" sz="1400" b="1" spc="-11" dirty="0">
                <a:latin typeface="+mn-ea"/>
                <a:cs typeface="Arial" panose="020B0604020202020204" pitchFamily="34" charset="0"/>
              </a:rPr>
              <a:t>ア</a:t>
            </a:r>
            <a:r>
              <a:rPr lang="ja-JP" altLang="en-US" sz="1400" b="1" spc="-4" dirty="0">
                <a:latin typeface="+mn-ea"/>
                <a:cs typeface="Arial" panose="020B0604020202020204" pitchFamily="34" charset="0"/>
              </a:rPr>
              <a:t>ンカ</a:t>
            </a:r>
            <a:r>
              <a:rPr lang="ja-JP" altLang="en-US" sz="1400" b="1" spc="-15" dirty="0">
                <a:latin typeface="+mn-ea"/>
                <a:cs typeface="Arial" panose="020B0604020202020204" pitchFamily="34" charset="0"/>
              </a:rPr>
              <a:t>ー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工法  </a:t>
            </a:r>
            <a:endParaRPr lang="en-US" altLang="ja-JP" sz="1400" b="1" dirty="0">
              <a:latin typeface="+mn-ea"/>
              <a:cs typeface="Arial" panose="020B0604020202020204" pitchFamily="34" charset="0"/>
            </a:endParaRPr>
          </a:p>
          <a:p>
            <a:pPr marL="51738" marR="3763" indent="9877">
              <a:lnSpc>
                <a:spcPts val="1067"/>
              </a:lnSpc>
              <a:spcBef>
                <a:spcPts val="26"/>
              </a:spcBef>
            </a:pPr>
            <a:endParaRPr lang="en-US" altLang="ja-JP" sz="1400" b="1" dirty="0">
              <a:latin typeface="+mn-ea"/>
              <a:cs typeface="Arial" panose="020B0604020202020204" pitchFamily="34" charset="0"/>
            </a:endParaRPr>
          </a:p>
          <a:p>
            <a:pPr marL="51738" marR="3763" indent="9877">
              <a:lnSpc>
                <a:spcPts val="1067"/>
              </a:lnSpc>
              <a:spcBef>
                <a:spcPts val="26"/>
              </a:spcBef>
            </a:pPr>
            <a:r>
              <a:rPr lang="ja-JP" altLang="en-US" sz="1400" b="1" spc="-4" dirty="0">
                <a:latin typeface="+mn-ea"/>
                <a:cs typeface="Arial" panose="020B0604020202020204" pitchFamily="34" charset="0"/>
              </a:rPr>
              <a:t>ＫＴＢ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引張</a:t>
            </a:r>
            <a:r>
              <a:rPr lang="ja-JP" altLang="en-US" sz="1400" b="1" spc="-11" dirty="0">
                <a:latin typeface="+mn-ea"/>
                <a:cs typeface="Arial" panose="020B0604020202020204" pitchFamily="34" charset="0"/>
              </a:rPr>
              <a:t>型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ＳＣ</a:t>
            </a:r>
            <a:r>
              <a:rPr lang="ja-JP" altLang="en-US" sz="1400" b="1" spc="-11" dirty="0">
                <a:latin typeface="+mn-ea"/>
                <a:cs typeface="Arial" panose="020B0604020202020204" pitchFamily="34" charset="0"/>
              </a:rPr>
              <a:t>ア</a:t>
            </a:r>
            <a:r>
              <a:rPr lang="ja-JP" altLang="en-US" sz="1400" b="1" spc="-4" dirty="0">
                <a:latin typeface="+mn-ea"/>
                <a:cs typeface="Arial" panose="020B0604020202020204" pitchFamily="34" charset="0"/>
              </a:rPr>
              <a:t>ンカ</a:t>
            </a:r>
            <a:r>
              <a:rPr lang="ja-JP" altLang="en-US" sz="1400" b="1" spc="-7" dirty="0">
                <a:latin typeface="+mn-ea"/>
                <a:cs typeface="Arial" panose="020B0604020202020204" pitchFamily="34" charset="0"/>
              </a:rPr>
              <a:t>ー</a:t>
            </a:r>
            <a:r>
              <a:rPr lang="ja-JP" altLang="en-US" sz="1400" b="1" dirty="0">
                <a:latin typeface="+mn-ea"/>
                <a:cs typeface="Arial" panose="020B0604020202020204" pitchFamily="34" charset="0"/>
              </a:rPr>
              <a:t>工法</a:t>
            </a:r>
          </a:p>
          <a:p>
            <a:pPr>
              <a:spcBef>
                <a:spcPts val="418"/>
              </a:spcBef>
            </a:pPr>
            <a:r>
              <a:rPr sz="1400" b="1" spc="-4" dirty="0" err="1">
                <a:latin typeface="+mn-ea"/>
                <a:cs typeface="Arial" panose="020B0604020202020204" pitchFamily="34" charset="0"/>
              </a:rPr>
              <a:t>ＫＴＢ応</a:t>
            </a:r>
            <a:r>
              <a:rPr sz="1400" b="1" spc="-11" dirty="0" err="1">
                <a:latin typeface="+mn-ea"/>
                <a:cs typeface="Arial" panose="020B0604020202020204" pitchFamily="34" charset="0"/>
              </a:rPr>
              <a:t>力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拘束</a:t>
            </a:r>
            <a:r>
              <a:rPr sz="1400" b="1" spc="-11" dirty="0" err="1">
                <a:latin typeface="+mn-ea"/>
                <a:cs typeface="Arial" panose="020B0604020202020204" pitchFamily="34" charset="0"/>
              </a:rPr>
              <a:t>型</a:t>
            </a:r>
            <a:r>
              <a:rPr sz="1400" b="1" spc="-4" dirty="0" err="1">
                <a:latin typeface="+mn-ea"/>
                <a:cs typeface="Arial" panose="020B0604020202020204" pitchFamily="34" charset="0"/>
              </a:rPr>
              <a:t>Ｃｍｓアンカ</a:t>
            </a:r>
            <a:r>
              <a:rPr sz="1400" b="1" spc="-15" dirty="0" err="1">
                <a:latin typeface="+mn-ea"/>
                <a:cs typeface="Arial" panose="020B0604020202020204" pitchFamily="34" charset="0"/>
              </a:rPr>
              <a:t>ー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工法</a:t>
            </a:r>
            <a:endParaRPr lang="en-US" sz="1400" b="1" dirty="0">
              <a:latin typeface="+mn-ea"/>
              <a:cs typeface="Arial" panose="020B0604020202020204" pitchFamily="34" charset="0"/>
            </a:endParaRPr>
          </a:p>
          <a:p>
            <a:pPr>
              <a:spcBef>
                <a:spcPts val="418"/>
              </a:spcBef>
            </a:pPr>
            <a:r>
              <a:rPr sz="1400" b="1" dirty="0">
                <a:latin typeface="+mn-ea"/>
                <a:cs typeface="Arial" panose="020B0604020202020204" pitchFamily="34" charset="0"/>
              </a:rPr>
              <a:t>ＫＴＢ  </a:t>
            </a:r>
            <a:r>
              <a:rPr sz="1400" b="1" spc="96" dirty="0">
                <a:latin typeface="+mn-ea"/>
                <a:cs typeface="Arial" panose="020B0604020202020204" pitchFamily="34" charset="0"/>
              </a:rPr>
              <a:t> 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Ｕ</a:t>
            </a:r>
            <a:r>
              <a:rPr sz="1400" b="1" spc="-4" dirty="0" err="1">
                <a:latin typeface="+mn-ea"/>
                <a:cs typeface="Arial" panose="020B0604020202020204" pitchFamily="34" charset="0"/>
              </a:rPr>
              <a:t>タ</a:t>
            </a:r>
            <a:r>
              <a:rPr sz="1400" b="1" spc="-15" dirty="0" err="1">
                <a:latin typeface="+mn-ea"/>
                <a:cs typeface="Arial" panose="020B0604020202020204" pitchFamily="34" charset="0"/>
              </a:rPr>
              <a:t>ー</a:t>
            </a:r>
            <a:r>
              <a:rPr sz="1400" b="1" spc="-4" dirty="0" err="1">
                <a:latin typeface="+mn-ea"/>
                <a:cs typeface="Arial" panose="020B0604020202020204" pitchFamily="34" charset="0"/>
              </a:rPr>
              <a:t>ン除去</a:t>
            </a:r>
            <a:r>
              <a:rPr sz="1400" b="1" spc="-11" dirty="0" err="1">
                <a:latin typeface="+mn-ea"/>
                <a:cs typeface="Arial" panose="020B0604020202020204" pitchFamily="34" charset="0"/>
              </a:rPr>
              <a:t>ア</a:t>
            </a:r>
            <a:r>
              <a:rPr sz="1400" b="1" spc="-4" dirty="0" err="1">
                <a:latin typeface="+mn-ea"/>
                <a:cs typeface="Arial" panose="020B0604020202020204" pitchFamily="34" charset="0"/>
              </a:rPr>
              <a:t>ンカ</a:t>
            </a:r>
            <a:r>
              <a:rPr sz="1400" b="1" spc="-7" dirty="0" err="1">
                <a:latin typeface="+mn-ea"/>
                <a:cs typeface="Arial" panose="020B0604020202020204" pitchFamily="34" charset="0"/>
              </a:rPr>
              <a:t>ー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工法</a:t>
            </a:r>
            <a:r>
              <a:rPr sz="1400" b="1" dirty="0">
                <a:latin typeface="+mn-ea"/>
                <a:cs typeface="Arial" panose="020B0604020202020204" pitchFamily="34" charset="0"/>
              </a:rPr>
              <a:t> </a:t>
            </a:r>
            <a:endParaRPr lang="en-US" sz="1400" b="1" dirty="0">
              <a:latin typeface="+mn-ea"/>
              <a:cs typeface="Arial" panose="020B0604020202020204" pitchFamily="34" charset="0"/>
            </a:endParaRPr>
          </a:p>
          <a:p>
            <a:pPr>
              <a:spcBef>
                <a:spcPts val="418"/>
              </a:spcBef>
            </a:pPr>
            <a:r>
              <a:rPr sz="1400" b="1" dirty="0" err="1">
                <a:latin typeface="+mn-ea"/>
                <a:cs typeface="Arial" panose="020B0604020202020204" pitchFamily="34" charset="0"/>
              </a:rPr>
              <a:t>ＰＣ</a:t>
            </a:r>
            <a:r>
              <a:rPr sz="1400" b="1" spc="-11" dirty="0" err="1">
                <a:latin typeface="+mn-ea"/>
                <a:cs typeface="Arial" panose="020B0604020202020204" pitchFamily="34" charset="0"/>
              </a:rPr>
              <a:t>フ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レ</a:t>
            </a:r>
            <a:r>
              <a:rPr sz="1400" b="1" spc="-7" dirty="0" err="1">
                <a:latin typeface="+mn-ea"/>
                <a:cs typeface="Arial" panose="020B0604020202020204" pitchFamily="34" charset="0"/>
              </a:rPr>
              <a:t>ーム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・</a:t>
            </a:r>
            <a:r>
              <a:rPr sz="1400" b="1" spc="-7" dirty="0" err="1">
                <a:latin typeface="+mn-ea"/>
                <a:cs typeface="Arial" panose="020B0604020202020204" pitchFamily="34" charset="0"/>
              </a:rPr>
              <a:t>ス</a:t>
            </a:r>
            <a:r>
              <a:rPr sz="1400" b="1" spc="-4" dirty="0" err="1">
                <a:latin typeface="+mn-ea"/>
                <a:cs typeface="Arial" panose="020B0604020202020204" pitchFamily="34" charset="0"/>
              </a:rPr>
              <a:t>ー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パ</a:t>
            </a:r>
            <a:r>
              <a:rPr sz="1400" b="1" spc="-4" dirty="0" err="1">
                <a:latin typeface="+mn-ea"/>
                <a:cs typeface="Arial" panose="020B0604020202020204" pitchFamily="34" charset="0"/>
              </a:rPr>
              <a:t>ー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メ</a:t>
            </a:r>
            <a:r>
              <a:rPr sz="1400" b="1" spc="-15" dirty="0" err="1">
                <a:latin typeface="+mn-ea"/>
                <a:cs typeface="Arial" panose="020B0604020202020204" pitchFamily="34" charset="0"/>
              </a:rPr>
              <a:t>タ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ルフレ</a:t>
            </a:r>
            <a:r>
              <a:rPr sz="1400" b="1" spc="-15" dirty="0" err="1">
                <a:latin typeface="+mn-ea"/>
                <a:cs typeface="Arial" panose="020B0604020202020204" pitchFamily="34" charset="0"/>
              </a:rPr>
              <a:t>ー</a:t>
            </a:r>
            <a:r>
              <a:rPr sz="1400" b="1" dirty="0" err="1">
                <a:latin typeface="+mn-ea"/>
                <a:cs typeface="Arial" panose="020B0604020202020204" pitchFamily="34" charset="0"/>
              </a:rPr>
              <a:t>ム</a:t>
            </a:r>
            <a:endParaRPr sz="1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4885" y="5336683"/>
            <a:ext cx="8620854" cy="619218"/>
          </a:xfrm>
          <a:prstGeom prst="rect">
            <a:avLst/>
          </a:prstGeom>
        </p:spPr>
        <p:txBody>
          <a:bodyPr vert="horz" wrap="square" lIns="0" tIns="9407" rIns="0" bIns="0" rtlCol="0">
            <a:spAutoFit/>
          </a:bodyPr>
          <a:lstStyle/>
          <a:p>
            <a:pPr marL="338648" marR="385212" indent="-338648">
              <a:lnSpc>
                <a:spcPct val="132200"/>
              </a:lnSpc>
              <a:spcBef>
                <a:spcPts val="74"/>
              </a:spcBef>
            </a:pPr>
            <a:r>
              <a:rPr sz="1600" dirty="0">
                <a:latin typeface="ＭＳ ゴシック"/>
                <a:cs typeface="ＭＳ ゴシック"/>
              </a:rPr>
              <a:t>本  社  東京都新宿区西新宿</a:t>
            </a:r>
            <a:r>
              <a:rPr sz="1600" spc="-163" dirty="0">
                <a:latin typeface="ＭＳ ゴシック"/>
                <a:cs typeface="ＭＳ ゴシック"/>
              </a:rPr>
              <a:t> </a:t>
            </a:r>
            <a:r>
              <a:rPr sz="1600" spc="4" dirty="0">
                <a:latin typeface="ＭＳ ゴシック"/>
                <a:cs typeface="ＭＳ ゴシック"/>
              </a:rPr>
              <a:t>2-</a:t>
            </a:r>
            <a:r>
              <a:rPr sz="1600" spc="-7" dirty="0">
                <a:latin typeface="ＭＳ ゴシック"/>
                <a:cs typeface="ＭＳ ゴシック"/>
              </a:rPr>
              <a:t>7-</a:t>
            </a:r>
            <a:r>
              <a:rPr sz="1600" dirty="0">
                <a:latin typeface="ＭＳ ゴシック"/>
                <a:cs typeface="ＭＳ ゴシック"/>
              </a:rPr>
              <a:t>1</a:t>
            </a:r>
            <a:r>
              <a:rPr sz="1600" spc="-163" dirty="0">
                <a:latin typeface="ＭＳ ゴシック"/>
                <a:cs typeface="ＭＳ ゴシック"/>
              </a:rPr>
              <a:t> </a:t>
            </a:r>
            <a:r>
              <a:rPr sz="1600" dirty="0">
                <a:latin typeface="ＭＳ ゴシック"/>
                <a:cs typeface="ＭＳ ゴシック"/>
              </a:rPr>
              <a:t>小田急第一生命ビル</a:t>
            </a:r>
            <a:r>
              <a:rPr sz="1600" spc="-163" dirty="0">
                <a:latin typeface="ＭＳ ゴシック"/>
                <a:cs typeface="ＭＳ ゴシック"/>
              </a:rPr>
              <a:t> </a:t>
            </a:r>
            <a:r>
              <a:rPr sz="1600" spc="-7" dirty="0">
                <a:latin typeface="ＭＳ ゴシック"/>
                <a:cs typeface="ＭＳ ゴシック"/>
              </a:rPr>
              <a:t>1</a:t>
            </a:r>
            <a:r>
              <a:rPr sz="1600" dirty="0">
                <a:latin typeface="ＭＳ ゴシック"/>
                <a:cs typeface="ＭＳ ゴシック"/>
              </a:rPr>
              <a:t>7</a:t>
            </a:r>
            <a:r>
              <a:rPr sz="1600" spc="-170" dirty="0">
                <a:latin typeface="ＭＳ ゴシック"/>
                <a:cs typeface="ＭＳ ゴシック"/>
              </a:rPr>
              <a:t> </a:t>
            </a:r>
            <a:r>
              <a:rPr sz="1600" dirty="0">
                <a:latin typeface="ＭＳ ゴシック"/>
                <a:cs typeface="ＭＳ ゴシック"/>
              </a:rPr>
              <a:t>階 電話</a:t>
            </a:r>
            <a:r>
              <a:rPr sz="1600" spc="-163" dirty="0">
                <a:latin typeface="ＭＳ ゴシック"/>
                <a:cs typeface="ＭＳ ゴシック"/>
              </a:rPr>
              <a:t> </a:t>
            </a:r>
            <a:r>
              <a:rPr sz="1600" spc="4" dirty="0">
                <a:latin typeface="ＭＳ ゴシック"/>
                <a:cs typeface="ＭＳ ゴシック"/>
              </a:rPr>
              <a:t>0</a:t>
            </a:r>
            <a:r>
              <a:rPr sz="1600" spc="-7" dirty="0">
                <a:latin typeface="ＭＳ ゴシック"/>
                <a:cs typeface="ＭＳ ゴシック"/>
              </a:rPr>
              <a:t>3</a:t>
            </a:r>
            <a:r>
              <a:rPr sz="1600" spc="4" dirty="0">
                <a:latin typeface="ＭＳ ゴシック"/>
                <a:cs typeface="ＭＳ ゴシック"/>
              </a:rPr>
              <a:t>-</a:t>
            </a:r>
            <a:r>
              <a:rPr sz="1600" spc="-7" dirty="0">
                <a:latin typeface="ＭＳ ゴシック"/>
                <a:cs typeface="ＭＳ ゴシック"/>
              </a:rPr>
              <a:t>6</a:t>
            </a:r>
            <a:r>
              <a:rPr sz="1600" spc="4" dirty="0">
                <a:latin typeface="ＭＳ ゴシック"/>
                <a:cs typeface="ＭＳ ゴシック"/>
              </a:rPr>
              <a:t>3</a:t>
            </a:r>
            <a:r>
              <a:rPr sz="1600" spc="-7" dirty="0">
                <a:latin typeface="ＭＳ ゴシック"/>
                <a:cs typeface="ＭＳ ゴシック"/>
              </a:rPr>
              <a:t>0</a:t>
            </a:r>
            <a:r>
              <a:rPr sz="1600" spc="4" dirty="0">
                <a:latin typeface="ＭＳ ゴシック"/>
                <a:cs typeface="ＭＳ ゴシック"/>
              </a:rPr>
              <a:t>2</a:t>
            </a:r>
            <a:r>
              <a:rPr sz="1600" spc="-7" dirty="0">
                <a:latin typeface="ＭＳ ゴシック"/>
                <a:cs typeface="ＭＳ ゴシック"/>
              </a:rPr>
              <a:t>-</a:t>
            </a:r>
            <a:r>
              <a:rPr sz="1600" spc="4" dirty="0">
                <a:latin typeface="ＭＳ ゴシック"/>
                <a:cs typeface="ＭＳ ゴシック"/>
              </a:rPr>
              <a:t>0</a:t>
            </a:r>
            <a:r>
              <a:rPr sz="1600" spc="-7" dirty="0">
                <a:latin typeface="ＭＳ ゴシック"/>
                <a:cs typeface="ＭＳ ゴシック"/>
              </a:rPr>
              <a:t>2</a:t>
            </a:r>
            <a:r>
              <a:rPr sz="1600" spc="4" dirty="0">
                <a:latin typeface="ＭＳ ゴシック"/>
                <a:cs typeface="ＭＳ ゴシック"/>
              </a:rPr>
              <a:t>2</a:t>
            </a:r>
            <a:r>
              <a:rPr sz="1600" spc="-7" dirty="0">
                <a:latin typeface="ＭＳ ゴシック"/>
                <a:cs typeface="ＭＳ ゴシック"/>
              </a:rPr>
              <a:t>1</a:t>
            </a:r>
            <a:r>
              <a:rPr sz="1600" spc="4" dirty="0">
                <a:latin typeface="ＭＳ ゴシック"/>
                <a:cs typeface="ＭＳ ゴシック"/>
              </a:rPr>
              <a:t>(</a:t>
            </a:r>
            <a:r>
              <a:rPr sz="1600" dirty="0">
                <a:latin typeface="ＭＳ ゴシック"/>
                <a:cs typeface="ＭＳ ゴシック"/>
              </a:rPr>
              <a:t>代表)</a:t>
            </a:r>
          </a:p>
          <a:p>
            <a:pPr>
              <a:spcBef>
                <a:spcPts val="259"/>
              </a:spcBef>
              <a:tabLst>
                <a:tab pos="1695592" algn="l"/>
              </a:tabLst>
            </a:pPr>
            <a:r>
              <a:rPr sz="1600" dirty="0">
                <a:latin typeface="ＭＳ ゴシック"/>
                <a:cs typeface="ＭＳ ゴシック"/>
              </a:rPr>
              <a:t>営業所</a:t>
            </a:r>
            <a:r>
              <a:rPr sz="1600" spc="333" dirty="0">
                <a:latin typeface="ＭＳ ゴシック"/>
                <a:cs typeface="ＭＳ ゴシック"/>
              </a:rPr>
              <a:t> </a:t>
            </a:r>
            <a:r>
              <a:rPr sz="1600" dirty="0">
                <a:latin typeface="ＭＳ ゴシック"/>
                <a:cs typeface="ＭＳ ゴシック"/>
              </a:rPr>
              <a:t>札幌</a:t>
            </a:r>
            <a:r>
              <a:rPr sz="1600" spc="4" dirty="0">
                <a:latin typeface="ＭＳ ゴシック"/>
                <a:cs typeface="ＭＳ ゴシック"/>
              </a:rPr>
              <a:t>･</a:t>
            </a:r>
            <a:r>
              <a:rPr sz="1600" dirty="0">
                <a:latin typeface="ＭＳ ゴシック"/>
                <a:cs typeface="ＭＳ ゴシック"/>
              </a:rPr>
              <a:t>仙台</a:t>
            </a:r>
            <a:r>
              <a:rPr sz="1600" spc="4" dirty="0">
                <a:latin typeface="ＭＳ ゴシック"/>
                <a:cs typeface="ＭＳ ゴシック"/>
              </a:rPr>
              <a:t>･</a:t>
            </a:r>
            <a:r>
              <a:rPr sz="1600" dirty="0">
                <a:latin typeface="ＭＳ ゴシック"/>
                <a:cs typeface="ＭＳ ゴシック"/>
              </a:rPr>
              <a:t>横浜</a:t>
            </a:r>
            <a:r>
              <a:rPr sz="1600" spc="4" dirty="0">
                <a:latin typeface="ＭＳ ゴシック"/>
                <a:cs typeface="ＭＳ ゴシック"/>
              </a:rPr>
              <a:t>･</a:t>
            </a:r>
            <a:r>
              <a:rPr sz="1600" dirty="0">
                <a:latin typeface="ＭＳ ゴシック"/>
                <a:cs typeface="ＭＳ ゴシック"/>
              </a:rPr>
              <a:t>山</a:t>
            </a:r>
            <a:r>
              <a:rPr sz="1600" spc="-11" dirty="0">
                <a:latin typeface="ＭＳ ゴシック"/>
                <a:cs typeface="ＭＳ ゴシック"/>
              </a:rPr>
              <a:t>梨</a:t>
            </a:r>
            <a:r>
              <a:rPr sz="1600" spc="4" dirty="0">
                <a:latin typeface="ＭＳ ゴシック"/>
                <a:cs typeface="ＭＳ ゴシック"/>
              </a:rPr>
              <a:t>･</a:t>
            </a:r>
            <a:r>
              <a:rPr sz="1600" dirty="0">
                <a:latin typeface="ＭＳ ゴシック"/>
                <a:cs typeface="ＭＳ ゴシック"/>
              </a:rPr>
              <a:t>大阪</a:t>
            </a:r>
            <a:r>
              <a:rPr sz="1600" spc="4" dirty="0">
                <a:latin typeface="ＭＳ ゴシック"/>
                <a:cs typeface="ＭＳ ゴシック"/>
              </a:rPr>
              <a:t>･</a:t>
            </a:r>
            <a:r>
              <a:rPr sz="1600" dirty="0">
                <a:latin typeface="ＭＳ ゴシック"/>
                <a:cs typeface="ＭＳ ゴシック"/>
              </a:rPr>
              <a:t>福岡	工</a:t>
            </a:r>
            <a:r>
              <a:rPr sz="1600" spc="296" dirty="0">
                <a:latin typeface="ＭＳ ゴシック"/>
                <a:cs typeface="ＭＳ ゴシック"/>
              </a:rPr>
              <a:t> </a:t>
            </a:r>
            <a:r>
              <a:rPr sz="1600" dirty="0">
                <a:latin typeface="ＭＳ ゴシック"/>
                <a:cs typeface="ＭＳ ゴシック"/>
              </a:rPr>
              <a:t>場</a:t>
            </a:r>
            <a:r>
              <a:rPr sz="1600" spc="296" dirty="0">
                <a:latin typeface="ＭＳ ゴシック"/>
                <a:cs typeface="ＭＳ ゴシック"/>
              </a:rPr>
              <a:t> </a:t>
            </a:r>
            <a:r>
              <a:rPr sz="1600" dirty="0">
                <a:latin typeface="ＭＳ ゴシック"/>
                <a:cs typeface="ＭＳ ゴシック"/>
              </a:rPr>
              <a:t>秦</a:t>
            </a:r>
            <a:r>
              <a:rPr sz="1600" spc="-11" dirty="0">
                <a:latin typeface="ＭＳ ゴシック"/>
                <a:cs typeface="ＭＳ ゴシック"/>
              </a:rPr>
              <a:t>野</a:t>
            </a:r>
            <a:r>
              <a:rPr sz="1600" spc="-7" dirty="0">
                <a:latin typeface="ＭＳ ゴシック"/>
                <a:cs typeface="ＭＳ ゴシック"/>
              </a:rPr>
              <a:t>･</a:t>
            </a:r>
            <a:r>
              <a:rPr sz="1600" dirty="0">
                <a:latin typeface="ＭＳ ゴシック"/>
                <a:cs typeface="ＭＳ ゴシック"/>
              </a:rPr>
              <a:t>苫小牧</a:t>
            </a:r>
            <a:r>
              <a:rPr sz="1600" spc="4" dirty="0">
                <a:latin typeface="ＭＳ ゴシック"/>
                <a:cs typeface="ＭＳ ゴシック"/>
              </a:rPr>
              <a:t>･</a:t>
            </a:r>
            <a:r>
              <a:rPr sz="1600" dirty="0">
                <a:latin typeface="ＭＳ ゴシック"/>
                <a:cs typeface="ＭＳ ゴシック"/>
              </a:rPr>
              <a:t>桜川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209432" y="4353519"/>
            <a:ext cx="4950853" cy="619217"/>
            <a:chOff x="2053085" y="3624374"/>
            <a:chExt cx="2689225" cy="3568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3085" y="3624374"/>
              <a:ext cx="335653" cy="3563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163" y="3660420"/>
              <a:ext cx="2258703" cy="277392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522F42-DC49-4724-BB84-4C7BB3F50D42}"/>
              </a:ext>
            </a:extLst>
          </p:cNvPr>
          <p:cNvSpPr txBox="1"/>
          <p:nvPr/>
        </p:nvSpPr>
        <p:spPr>
          <a:xfrm>
            <a:off x="1814885" y="987882"/>
            <a:ext cx="6979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399" algn="ctr">
              <a:spcBef>
                <a:spcPts val="585"/>
              </a:spcBef>
            </a:pPr>
            <a:r>
              <a:rPr lang="ja-JP" altLang="en-US" sz="1800" u="sng" dirty="0">
                <a:uFill>
                  <a:solidFill>
                    <a:srgbClr val="000000"/>
                  </a:solidFill>
                </a:uFill>
                <a:latin typeface="ＭＳ Ｐゴシック"/>
                <a:cs typeface="ＭＳ Ｐゴシック"/>
              </a:rPr>
              <a:t>二段階設計法で震度</a:t>
            </a:r>
            <a:r>
              <a:rPr lang="ja-JP" altLang="en-US" sz="1800" u="sng" spc="-4" dirty="0">
                <a:uFill>
                  <a:solidFill>
                    <a:srgbClr val="000000"/>
                  </a:solidFill>
                </a:uFill>
                <a:latin typeface="ＭＳ Ｐゴシック"/>
                <a:cs typeface="ＭＳ Ｐゴシック"/>
              </a:rPr>
              <a:t>７を超</a:t>
            </a:r>
            <a:r>
              <a:rPr lang="ja-JP" altLang="en-US" sz="1800" u="sng" dirty="0">
                <a:uFill>
                  <a:solidFill>
                    <a:srgbClr val="000000"/>
                  </a:solidFill>
                </a:uFill>
                <a:latin typeface="ＭＳ Ｐゴシック"/>
                <a:cs typeface="ＭＳ Ｐゴシック"/>
              </a:rPr>
              <a:t>える地震に対応</a:t>
            </a:r>
            <a:r>
              <a:rPr lang="ja-JP" altLang="en-US" sz="1800" u="sng" spc="-7" dirty="0">
                <a:uFill>
                  <a:solidFill>
                    <a:srgbClr val="000000"/>
                  </a:solidFill>
                </a:uFill>
                <a:latin typeface="ＭＳ Ｐゴシック"/>
                <a:cs typeface="ＭＳ Ｐゴシック"/>
              </a:rPr>
              <a:t>し</a:t>
            </a:r>
            <a:r>
              <a:rPr lang="ja-JP" altLang="en-US" sz="1800" u="sng" dirty="0">
                <a:uFill>
                  <a:solidFill>
                    <a:srgbClr val="000000"/>
                  </a:solidFill>
                </a:uFill>
                <a:latin typeface="ＭＳ Ｐゴシック"/>
                <a:cs typeface="ＭＳ Ｐゴシック"/>
              </a:rPr>
              <a:t>た最先端</a:t>
            </a:r>
            <a:r>
              <a:rPr lang="ja-JP" altLang="en-US" sz="1800" u="sng" spc="-7" dirty="0">
                <a:uFill>
                  <a:solidFill>
                    <a:srgbClr val="000000"/>
                  </a:solidFill>
                </a:uFill>
                <a:latin typeface="ＭＳ Ｐゴシック"/>
                <a:cs typeface="ＭＳ Ｐゴシック"/>
              </a:rPr>
              <a:t>シ</a:t>
            </a:r>
            <a:r>
              <a:rPr lang="ja-JP" altLang="en-US" sz="1800" u="sng" dirty="0">
                <a:uFill>
                  <a:solidFill>
                    <a:srgbClr val="000000"/>
                  </a:solidFill>
                </a:uFill>
                <a:latin typeface="ＭＳ Ｐゴシック"/>
                <a:cs typeface="ＭＳ Ｐゴシック"/>
              </a:rPr>
              <a:t>ステム</a:t>
            </a:r>
            <a:endParaRPr lang="ja-JP" altLang="en-US" sz="1800" dirty="0">
              <a:latin typeface="ＭＳ Ｐゴシック"/>
              <a:cs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C6E1A0B-B3C1-4C90-BF83-D6313CD119BA}"/>
              </a:ext>
            </a:extLst>
          </p:cNvPr>
          <p:cNvSpPr txBox="1"/>
          <p:nvPr/>
        </p:nvSpPr>
        <p:spPr>
          <a:xfrm>
            <a:off x="2257176" y="314378"/>
            <a:ext cx="6094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763" algn="ctr">
              <a:spcBef>
                <a:spcPts val="74"/>
              </a:spcBef>
            </a:pP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ＰＣ</a:t>
            </a:r>
            <a:r>
              <a:rPr lang="ja-JP" altLang="en-US" sz="2400" b="1" spc="-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圧着関節工法</a:t>
            </a:r>
            <a:r>
              <a:rPr lang="ja-JP" altLang="en-US" sz="2400" b="1" spc="358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 </a:t>
            </a:r>
            <a:r>
              <a:rPr lang="ja-JP" altLang="en-US" sz="2400" b="1" spc="-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免震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＋ＰＣ</a:t>
            </a:r>
            <a:r>
              <a:rPr lang="ja-JP" altLang="en-US" sz="2400" b="1" spc="-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/>
              </a:rPr>
              <a:t>圧着関節工法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BS-Japan Template ver2.2(グレースケール対応）">
  <a:themeElements>
    <a:clrScheme name="5_BS-Japan Template ver2.2(グレースケール対応）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5_BS-Japan Template ver2.2(グレースケール対応）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5_BS-Japan Template ver2.2(グレースケール対応）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667</Words>
  <Application>Microsoft Office PowerPoint</Application>
  <PresentationFormat>ワイド画面</PresentationFormat>
  <Paragraphs>142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12</vt:i4>
      </vt:variant>
    </vt:vector>
  </HeadingPairs>
  <TitlesOfParts>
    <vt:vector size="32" baseType="lpstr">
      <vt:lpstr>HG丸ｺﾞｼｯｸM-PRO</vt:lpstr>
      <vt:lpstr>Meiryo UI</vt:lpstr>
      <vt:lpstr>ＭＳ Ｐゴシック</vt:lpstr>
      <vt:lpstr>ＭＳ ゴシック</vt:lpstr>
      <vt:lpstr>SimSun</vt:lpstr>
      <vt:lpstr>メイリオ</vt:lpstr>
      <vt:lpstr>Yu Gothic</vt:lpstr>
      <vt:lpstr>Yu Gothic</vt:lpstr>
      <vt:lpstr>游ゴシック Light</vt:lpstr>
      <vt:lpstr>Abadi</vt:lpstr>
      <vt:lpstr>Arial</vt:lpstr>
      <vt:lpstr>Calibri</vt:lpstr>
      <vt:lpstr>Calibri Light</vt:lpstr>
      <vt:lpstr>Mangal</vt:lpstr>
      <vt:lpstr>Times</vt:lpstr>
      <vt:lpstr>Wingdings</vt:lpstr>
      <vt:lpstr>Office テーマ</vt:lpstr>
      <vt:lpstr>1_Office テーマ</vt:lpstr>
      <vt:lpstr>8_BS-Japan Template ver2.2(グレースケール対応）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　って 何を作っているの？</vt:lpstr>
      <vt:lpstr>PowerPoint プレゼンテーション</vt:lpstr>
      <vt:lpstr>PowerPoint プレゼンテーション</vt:lpstr>
      <vt:lpstr>PowerPoint プレゼンテーション</vt:lpstr>
      <vt:lpstr>プレストレスト・コンクリート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 義明</dc:creator>
  <cp:lastModifiedBy>esoft inose</cp:lastModifiedBy>
  <cp:revision>35</cp:revision>
  <dcterms:created xsi:type="dcterms:W3CDTF">2021-04-15T05:27:03Z</dcterms:created>
  <dcterms:modified xsi:type="dcterms:W3CDTF">2021-05-20T09:29:05Z</dcterms:modified>
</cp:coreProperties>
</file>